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F290-8892-4836-98FD-C1E942D29F5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E9CB-5BE9-41A1-8DAA-48D137B8D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c6116ae12032ec96c61bafe5228a3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92880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Деловая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«Инновации в системе образования и их роль в профессиональном развитии педагога»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brief/7692345/pub_6370ab5b07acf235539e7fb9_63724ef0ffa8702361d752a4/scale_1200"/>
          <p:cNvPicPr>
            <a:picLocks noChangeAspect="1" noChangeArrowheads="1"/>
          </p:cNvPicPr>
          <p:nvPr/>
        </p:nvPicPr>
        <p:blipFill>
          <a:blip r:embed="rId2"/>
          <a:srcRect r="5186"/>
          <a:stretch>
            <a:fillRect/>
          </a:stretch>
        </p:blipFill>
        <p:spPr bwMode="auto">
          <a:xfrm>
            <a:off x="1" y="419100"/>
            <a:ext cx="9143999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4970_animation-wallpapers-hd-2016_1600x900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8794" y="2000240"/>
            <a:ext cx="54017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ДЕЛЕНИЕ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ГРУППЫ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332df5976896e824c2534030502c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571612"/>
            <a:ext cx="771530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Первая группа "Профессиональная готовность".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Вопрос: Какие знания, умения необходимы педагогу для работы в режиме инновационной деятельности?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Вторая группа "Условия для успешной инновационной деятельности".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Вопрос: Какие условия необходимо создавать в школе для стимулирования развития инноваций?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Третья  группа "Результаты инновационной деятельности".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Вопрос: Какие ключевые проблемы жизнедеятельности школы поможет решить инновационная деятельность?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4.Выступление спикеров групп до 4 минут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«Диагностика инновационной готовности  учителя».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группах-5 мин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4771560_top-fon-com-p-fon-dlya-prezentatsii-neitralnii-delovoi-m-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7290" y="2000240"/>
            <a:ext cx="6643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с названиями и определениями инноваций.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4771560_top-fon-com-p-fon-dlya-prezentatsii-neitralnii-delovoi-m-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480" y="285728"/>
            <a:ext cx="664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«Инновация»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cf2.ppt-online.org/files2/slide/y/yNAD9HFcEQLmrGuCKt1BpgZWkY68UX2xiPvbh0/slid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9" y="1346624"/>
            <a:ext cx="7358082" cy="5511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Owner</cp:lastModifiedBy>
  <cp:revision>17</cp:revision>
  <dcterms:created xsi:type="dcterms:W3CDTF">2023-10-25T12:27:16Z</dcterms:created>
  <dcterms:modified xsi:type="dcterms:W3CDTF">2023-10-25T12:43:50Z</dcterms:modified>
</cp:coreProperties>
</file>