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1" r:id="rId11"/>
    <p:sldId id="266" r:id="rId12"/>
    <p:sldId id="267" r:id="rId13"/>
    <p:sldId id="263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5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4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637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93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93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65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73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6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3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9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0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7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8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2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0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1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habalkina.kz/page87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448255" y="457935"/>
            <a:ext cx="7533524" cy="290359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100" b="1" dirty="0" smtClean="0">
                <a:solidFill>
                  <a:srgbClr val="0070C0"/>
                </a:solidFill>
              </a:rPr>
              <a:t>Исследование </a:t>
            </a:r>
            <a:r>
              <a:rPr lang="en-US" sz="3100" b="1" dirty="0" smtClean="0">
                <a:solidFill>
                  <a:srgbClr val="0070C0"/>
                </a:solidFill>
              </a:rPr>
              <a:t>action research</a:t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ru-RU" sz="3600" b="1" dirty="0" smtClean="0"/>
              <a:t>Использование </a:t>
            </a:r>
            <a:r>
              <a:rPr lang="ru-RU" sz="3600" b="1" dirty="0"/>
              <a:t>цифрового образовательного ресурса для формирования функциональной грамотности на уроках физики</a:t>
            </a:r>
            <a:r>
              <a:rPr lang="ru-RU" dirty="0"/>
              <a:t/>
            </a:r>
            <a:br>
              <a:rPr lang="ru-RU" dirty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573710" y="3446326"/>
            <a:ext cx="7512060" cy="1285896"/>
          </a:xfrm>
        </p:spPr>
        <p:txBody>
          <a:bodyPr/>
          <a:lstStyle/>
          <a:p>
            <a:r>
              <a:rPr lang="ru-RU" dirty="0" smtClean="0"/>
              <a:t>Учитель математики и физики: Рыбинок Е.В.</a:t>
            </a:r>
          </a:p>
          <a:p>
            <a:r>
              <a:rPr lang="ru-RU" dirty="0" smtClean="0"/>
              <a:t>КГУ «</a:t>
            </a:r>
            <a:r>
              <a:rPr lang="ru-RU" dirty="0" err="1" smtClean="0"/>
              <a:t>Алчановская</a:t>
            </a:r>
            <a:r>
              <a:rPr lang="ru-RU" dirty="0" smtClean="0"/>
              <a:t> основная средняя школа»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6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" y="0"/>
            <a:ext cx="5857875" cy="3228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" y="3228975"/>
            <a:ext cx="5857875" cy="3705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691" y="4443867"/>
            <a:ext cx="3558121" cy="24431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207" y="0"/>
            <a:ext cx="3471088" cy="43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176"/>
          <a:stretch/>
        </p:blipFill>
        <p:spPr>
          <a:xfrm>
            <a:off x="0" y="152400"/>
            <a:ext cx="8741229" cy="60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" y="381000"/>
            <a:ext cx="9090102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55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57"/>
            <a:ext cx="5029200" cy="4316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343" y="-7257"/>
            <a:ext cx="4171614" cy="49768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21432"/>
          <a:stretch/>
        </p:blipFill>
        <p:spPr>
          <a:xfrm>
            <a:off x="0" y="4307575"/>
            <a:ext cx="4114800" cy="2561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657601"/>
            <a:ext cx="510415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39200" cy="65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8763000" cy="531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" y="1"/>
            <a:ext cx="4481286" cy="5181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4515"/>
            <a:ext cx="4655266" cy="5167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" y="5181600"/>
            <a:ext cx="2960722" cy="1783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380" y="5141411"/>
            <a:ext cx="3178820" cy="18241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5141410"/>
            <a:ext cx="2971800" cy="17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9154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2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304800"/>
            <a:ext cx="5860219" cy="5159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247" y="304800"/>
            <a:ext cx="2919914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1600200"/>
            <a:ext cx="84930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48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shabalkina.kz/page87.html</a:t>
            </a:r>
            <a:endParaRPr lang="ru-RU" sz="4800" u="sng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307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Исследуемая проблема и рабочая гипотеза: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естественно-научной грамотности на уроках физики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учащихся навыков естественно-научной грамотности;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знаний учащихся на уроках физики;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заинтересованности и роста мотивации учащихся;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ситуативных и контекстных задач по физике;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ключевых компетенций: критического мышления,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медиаграмотности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информационной грамотности, гибкости мышления, обучаемости и креативности.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7 – 9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41276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0"/>
            <a:ext cx="8077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Сбор данных: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чтобы определить степень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сформированности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у учащихся ключевых компетенций, а также естественно-научной,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грамотности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мною были использованы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методы: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анкетирование;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интервьюирование;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тестирование;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рефлексия;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фото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и видеоматериалы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2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800" cy="3257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7550"/>
            <a:ext cx="4876800" cy="34834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007" y="-3629"/>
            <a:ext cx="4253736" cy="5399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476" y="4114800"/>
            <a:ext cx="434052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43"/>
            <a:ext cx="8763000" cy="604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86"/>
            <a:ext cx="8797386" cy="58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70</TotalTime>
  <Words>129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Impact</vt:lpstr>
      <vt:lpstr>Times New Roman</vt:lpstr>
      <vt:lpstr>Wingdings</vt:lpstr>
      <vt:lpstr>Главное мероприятие</vt:lpstr>
      <vt:lpstr>  Исследование action research Использование цифрового образовательного ресурса для формирования функциональной грамотности на уроках физики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Рыбинок Екатерина</cp:lastModifiedBy>
  <cp:revision>36</cp:revision>
  <dcterms:created xsi:type="dcterms:W3CDTF">2024-02-17T18:24:00Z</dcterms:created>
  <dcterms:modified xsi:type="dcterms:W3CDTF">2024-02-20T14:33:21Z</dcterms:modified>
</cp:coreProperties>
</file>