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1" r:id="rId1"/>
  </p:sldMasterIdLst>
  <p:notesMasterIdLst>
    <p:notesMasterId r:id="rId34"/>
  </p:notesMasterIdLst>
  <p:sldIdLst>
    <p:sldId id="425" r:id="rId2"/>
    <p:sldId id="448" r:id="rId3"/>
    <p:sldId id="426" r:id="rId4"/>
    <p:sldId id="470" r:id="rId5"/>
    <p:sldId id="430" r:id="rId6"/>
    <p:sldId id="471" r:id="rId7"/>
    <p:sldId id="469" r:id="rId8"/>
    <p:sldId id="472" r:id="rId9"/>
    <p:sldId id="473" r:id="rId10"/>
    <p:sldId id="475" r:id="rId11"/>
    <p:sldId id="492" r:id="rId12"/>
    <p:sldId id="476" r:id="rId13"/>
    <p:sldId id="500" r:id="rId14"/>
    <p:sldId id="499" r:id="rId15"/>
    <p:sldId id="477" r:id="rId16"/>
    <p:sldId id="479" r:id="rId17"/>
    <p:sldId id="480" r:id="rId18"/>
    <p:sldId id="481" r:id="rId19"/>
    <p:sldId id="482" r:id="rId20"/>
    <p:sldId id="483" r:id="rId21"/>
    <p:sldId id="484" r:id="rId22"/>
    <p:sldId id="478" r:id="rId23"/>
    <p:sldId id="486" r:id="rId24"/>
    <p:sldId id="488" r:id="rId25"/>
    <p:sldId id="491" r:id="rId26"/>
    <p:sldId id="493" r:id="rId27"/>
    <p:sldId id="494" r:id="rId28"/>
    <p:sldId id="495" r:id="rId29"/>
    <p:sldId id="489" r:id="rId30"/>
    <p:sldId id="497" r:id="rId31"/>
    <p:sldId id="438" r:id="rId32"/>
    <p:sldId id="441" r:id="rId33"/>
  </p:sldIdLst>
  <p:sldSz cx="12192000" cy="6858000"/>
  <p:notesSz cx="6797675" cy="9926638"/>
  <p:defaultTextStyle>
    <a:defPPr>
      <a:defRPr lang="kk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39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FF"/>
    <a:srgbClr val="F0F8FA"/>
    <a:srgbClr val="FFF7FE"/>
    <a:srgbClr val="800000"/>
    <a:srgbClr val="FFFFCC"/>
    <a:srgbClr val="EAEAEA"/>
    <a:srgbClr val="CCECFF"/>
    <a:srgbClr val="E1F4FF"/>
    <a:srgbClr val="FEE8FB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91" autoAdjust="0"/>
    <p:restoredTop sz="94822" autoAdjust="0"/>
  </p:normalViewPr>
  <p:slideViewPr>
    <p:cSldViewPr snapToGrid="0">
      <p:cViewPr varScale="1">
        <p:scale>
          <a:sx n="110" d="100"/>
          <a:sy n="110" d="100"/>
        </p:scale>
        <p:origin x="228" y="108"/>
      </p:cViewPr>
      <p:guideLst>
        <p:guide orient="horz" pos="2160"/>
        <p:guide pos="3840"/>
        <p:guide pos="39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https://adilet.zan.kz/rus/docs/V090005750_#z1" TargetMode="External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https://adilet.zan.kz/rus/docs/V090005750_#z1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9D44F7-E845-4045-B93E-816CD1CFBE4D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5CA4A7-6AF2-47C8-B746-83FEF97F530B}">
      <dgm:prSet phldrT="[Текст]" custT="1"/>
      <dgm:spPr/>
      <dgm:t>
        <a:bodyPr/>
        <a:lstStyle/>
        <a:p>
          <a:r>
            <a:rPr lang="ru-RU" sz="24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Нормативные документы</a:t>
          </a:r>
          <a:endParaRPr lang="ru-RU" sz="24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4788FAA-6BE3-46C9-8D46-BF6E595E8CC8}" type="parTrans" cxnId="{16EDBD25-5AAD-43D8-8661-9D5E486EC238}">
      <dgm:prSet/>
      <dgm:spPr/>
      <dgm:t>
        <a:bodyPr/>
        <a:lstStyle/>
        <a:p>
          <a:endParaRPr lang="ru-RU"/>
        </a:p>
      </dgm:t>
    </dgm:pt>
    <dgm:pt modelId="{6A994F67-8388-4811-ADBD-43012816AB90}" type="sibTrans" cxnId="{16EDBD25-5AAD-43D8-8661-9D5E486EC238}">
      <dgm:prSet/>
      <dgm:spPr/>
      <dgm:t>
        <a:bodyPr/>
        <a:lstStyle/>
        <a:p>
          <a:endParaRPr lang="ru-RU"/>
        </a:p>
      </dgm:t>
    </dgm:pt>
    <dgm:pt modelId="{8FAE50FC-ADFA-4493-AE33-76692485AA05}">
      <dgm:prSet phldrT="[Текст]" custT="1"/>
      <dgm:spPr/>
      <dgm:t>
        <a:bodyPr/>
        <a:lstStyle/>
        <a:p>
          <a:endParaRPr lang="ru-RU" sz="14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ru-RU" sz="14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Трудовой кодекс Республики Казахстан </a:t>
          </a:r>
        </a:p>
        <a:p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 23 ноября 2015 года п.7, статья 139</a:t>
          </a:r>
        </a:p>
        <a:p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Закон Республики Казахстан </a:t>
          </a:r>
        </a:p>
        <a:p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«О государственных услугах» статья 10</a:t>
          </a:r>
        </a:p>
      </dgm:t>
    </dgm:pt>
    <dgm:pt modelId="{C031F7FF-1F55-465D-A2E1-4D4524C6767F}" type="parTrans" cxnId="{57361446-D5DB-4475-8938-E03C6E4E8BD9}">
      <dgm:prSet/>
      <dgm:spPr/>
      <dgm:t>
        <a:bodyPr/>
        <a:lstStyle/>
        <a:p>
          <a:endParaRPr lang="ru-RU"/>
        </a:p>
      </dgm:t>
    </dgm:pt>
    <dgm:pt modelId="{78A01BAD-C280-45B3-8778-5302EC3F0B62}" type="sibTrans" cxnId="{57361446-D5DB-4475-8938-E03C6E4E8BD9}">
      <dgm:prSet/>
      <dgm:spPr/>
      <dgm:t>
        <a:bodyPr/>
        <a:lstStyle/>
        <a:p>
          <a:endParaRPr lang="ru-RU"/>
        </a:p>
      </dgm:t>
    </dgm:pt>
    <dgm:pt modelId="{C6846532-FCF4-47E2-B1F9-86BEE08DD5CD}">
      <dgm:prSet phldrT="[Текст]" custT="1"/>
      <dgm:spPr/>
      <dgm:t>
        <a:bodyPr/>
        <a:lstStyle/>
        <a:p>
          <a:pPr algn="ctr"/>
          <a:endParaRPr lang="ru-RU" sz="1400" i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400" i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600" i="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ru-RU" sz="1600" b="1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Приказ Министра образования и науки Республики Казахстан от 12 ноября 2021 года №561 «Правила и условия проведения аттестации педагогов» (О внесений изменений в приказ Министра образования и науки Республики Казахстан от 27 января 2016 года №83) </a:t>
          </a:r>
        </a:p>
        <a:p>
          <a:pPr algn="ctr"/>
          <a:r>
            <a:rPr lang="ru-RU" sz="1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«</a:t>
          </a:r>
          <a:r>
            <a:rPr lang="kk-KZ" sz="14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Правила и условия проведения аттестации педагогических работников и приравненных к ним лиц, занимающих должности в организациях образования, реализующих общеобразовательные учебные программы дошкольного воспитания и обучения, начального, основного среднего и общего среднего образования, образовательные программы технического и профессионального, послесреднего, дополнительного образования и специальные учебные программы, и иных гражданских служащих в области образования и науки</a:t>
          </a:r>
          <a:r>
            <a:rPr lang="ru-RU" sz="1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»</a:t>
          </a:r>
          <a:endParaRPr lang="ru-RU" sz="1400" dirty="0">
            <a:solidFill>
              <a:schemeClr val="tx1"/>
            </a:solidFill>
          </a:endParaRPr>
        </a:p>
      </dgm:t>
    </dgm:pt>
    <dgm:pt modelId="{F59CB506-01DC-403E-BDF6-EE264AB2E1BE}" type="parTrans" cxnId="{EFA60D36-77B7-4491-90B3-FE666580546A}">
      <dgm:prSet/>
      <dgm:spPr/>
      <dgm:t>
        <a:bodyPr/>
        <a:lstStyle/>
        <a:p>
          <a:endParaRPr lang="ru-RU"/>
        </a:p>
      </dgm:t>
    </dgm:pt>
    <dgm:pt modelId="{995F54D4-A9AA-4D67-91E9-F3763424DC72}" type="sibTrans" cxnId="{EFA60D36-77B7-4491-90B3-FE666580546A}">
      <dgm:prSet/>
      <dgm:spPr/>
      <dgm:t>
        <a:bodyPr/>
        <a:lstStyle/>
        <a:p>
          <a:endParaRPr lang="ru-RU"/>
        </a:p>
      </dgm:t>
    </dgm:pt>
    <dgm:pt modelId="{A7DF6B79-E730-45C4-887F-E0CEC71AD4A0}">
      <dgm:prSet phldrT="[Текст]" custT="1"/>
      <dgm:spPr/>
      <dgm:t>
        <a:bodyPr tIns="0"/>
        <a:lstStyle/>
        <a:p>
          <a:pPr>
            <a:spcAft>
              <a:spcPts val="0"/>
            </a:spcAft>
          </a:pP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Аттестация педагогов проводится не реже одного раза в пять лет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соответствии с подпунктом 3) пункта 1 статьи 15 Закона Республики Казахстан "О статусе педагога", 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руководителей организаций образования – один раз в три года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соответствии с пунктом 5 статьи 44</a:t>
          </a:r>
        </a:p>
        <a:p>
          <a:pPr>
            <a:spcAft>
              <a:spcPts val="0"/>
            </a:spcAft>
          </a:pP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Закона Республики Казахстан "Об образовании", </a:t>
          </a:r>
          <a:r>
            <a: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заместителей руководителя организаций образования – один раз в три года 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соответствии с пунктом 130 настоящих Правил.</a:t>
          </a:r>
          <a:endParaRPr lang="ru-RU" sz="16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D79917-E23C-43E6-A26F-11A658B27FE2}" type="parTrans" cxnId="{0CA06C5F-BF59-47D1-AA29-AD9E43E55985}">
      <dgm:prSet/>
      <dgm:spPr/>
      <dgm:t>
        <a:bodyPr/>
        <a:lstStyle/>
        <a:p>
          <a:endParaRPr lang="ru-RU"/>
        </a:p>
      </dgm:t>
    </dgm:pt>
    <dgm:pt modelId="{A5A2A98B-ECEA-42DC-9D00-82C8278242A4}" type="sibTrans" cxnId="{0CA06C5F-BF59-47D1-AA29-AD9E43E55985}">
      <dgm:prSet/>
      <dgm:spPr/>
      <dgm:t>
        <a:bodyPr/>
        <a:lstStyle/>
        <a:p>
          <a:endParaRPr lang="ru-RU"/>
        </a:p>
      </dgm:t>
    </dgm:pt>
    <dgm:pt modelId="{0F09608E-172C-443C-8EDB-B9A3AD3CB434}">
      <dgm:prSet phldrT="[Текст]" custT="1"/>
      <dgm:spPr/>
      <dgm:t>
        <a:bodyPr/>
        <a:lstStyle/>
        <a:p>
          <a:pPr marL="0" marR="0" lvl="0" indent="0" defTabSz="7112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600" b="1" u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Приказ МОН РК от 30 апреля 2020 года № 169</a:t>
          </a:r>
          <a:endParaRPr lang="ru-RU" sz="160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defTabSz="7112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600" b="0" u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«О внесении изменений в приказ Министра образования и науки Республики Казахстан </a:t>
          </a:r>
          <a:r>
            <a:rPr lang="ru-RU" sz="16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 13 июля 2009 года № 338 </a:t>
          </a:r>
          <a:r>
            <a:rPr lang="kk-KZ" sz="16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</a:t>
          </a:r>
          <a:r>
            <a:rPr lang="ru-RU" sz="16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 утверждении Типовых квалификационных характеристик должностей педагогических работников и приравненных к ним лиц</a:t>
          </a:r>
          <a:r>
            <a:rPr lang="kk-KZ" sz="1600" b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</a:t>
          </a:r>
          <a:endParaRPr lang="ru-RU" sz="1600" b="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dirty="0" smtClean="0"/>
        </a:p>
      </dgm:t>
    </dgm:pt>
    <dgm:pt modelId="{9AC34A14-2053-4DFA-AA37-72AF1BB25995}" type="sibTrans" cxnId="{BAD9406F-8BBE-4A44-B3D6-3548E1761EA8}">
      <dgm:prSet/>
      <dgm:spPr/>
      <dgm:t>
        <a:bodyPr/>
        <a:lstStyle/>
        <a:p>
          <a:endParaRPr lang="ru-RU"/>
        </a:p>
      </dgm:t>
    </dgm:pt>
    <dgm:pt modelId="{E56469B1-8AAC-429E-BD18-61DF5FF44A35}" type="parTrans" cxnId="{BAD9406F-8BBE-4A44-B3D6-3548E1761EA8}">
      <dgm:prSet/>
      <dgm:spPr/>
      <dgm:t>
        <a:bodyPr/>
        <a:lstStyle/>
        <a:p>
          <a:endParaRPr lang="ru-RU"/>
        </a:p>
      </dgm:t>
    </dgm:pt>
    <dgm:pt modelId="{A44FB815-BCEC-4B25-8D0C-801976CCC94B}" type="pres">
      <dgm:prSet presAssocID="{D99D44F7-E845-4045-B93E-816CD1CFBE4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51CF74A-0B26-47FC-9CB5-B7A00E4D1216}" type="pres">
      <dgm:prSet presAssocID="{D99D44F7-E845-4045-B93E-816CD1CFBE4D}" presName="matrix" presStyleCnt="0"/>
      <dgm:spPr/>
    </dgm:pt>
    <dgm:pt modelId="{5EFD6EDB-B5F7-4AA4-A4FD-8E53D4C78DFE}" type="pres">
      <dgm:prSet presAssocID="{D99D44F7-E845-4045-B93E-816CD1CFBE4D}" presName="tile1" presStyleLbl="node1" presStyleIdx="0" presStyleCnt="4"/>
      <dgm:spPr/>
      <dgm:t>
        <a:bodyPr/>
        <a:lstStyle/>
        <a:p>
          <a:endParaRPr lang="ru-RU"/>
        </a:p>
      </dgm:t>
    </dgm:pt>
    <dgm:pt modelId="{7C27EF7C-D3EE-47E1-851D-43565EA6304C}" type="pres">
      <dgm:prSet presAssocID="{D99D44F7-E845-4045-B93E-816CD1CFBE4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12AE55-1121-44E3-9CCC-2C65EE6AE4C6}" type="pres">
      <dgm:prSet presAssocID="{D99D44F7-E845-4045-B93E-816CD1CFBE4D}" presName="tile2" presStyleLbl="node1" presStyleIdx="1" presStyleCnt="4"/>
      <dgm:spPr/>
      <dgm:t>
        <a:bodyPr/>
        <a:lstStyle/>
        <a:p>
          <a:endParaRPr lang="ru-RU"/>
        </a:p>
      </dgm:t>
    </dgm:pt>
    <dgm:pt modelId="{9D16D246-0533-4103-B2C0-A989CD254C09}" type="pres">
      <dgm:prSet presAssocID="{D99D44F7-E845-4045-B93E-816CD1CFBE4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D9811B-0A8E-402A-8207-E066F32B47CF}" type="pres">
      <dgm:prSet presAssocID="{D99D44F7-E845-4045-B93E-816CD1CFBE4D}" presName="tile3" presStyleLbl="node1" presStyleIdx="2" presStyleCnt="4"/>
      <dgm:spPr/>
      <dgm:t>
        <a:bodyPr/>
        <a:lstStyle/>
        <a:p>
          <a:endParaRPr lang="ru-RU"/>
        </a:p>
      </dgm:t>
    </dgm:pt>
    <dgm:pt modelId="{F828095B-5F57-4953-8B7A-44C53DD76986}" type="pres">
      <dgm:prSet presAssocID="{D99D44F7-E845-4045-B93E-816CD1CFBE4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180AF6-834B-49BA-9FE8-3A4F5CBAE968}" type="pres">
      <dgm:prSet presAssocID="{D99D44F7-E845-4045-B93E-816CD1CFBE4D}" presName="tile4" presStyleLbl="node1" presStyleIdx="3" presStyleCnt="4"/>
      <dgm:spPr/>
      <dgm:t>
        <a:bodyPr/>
        <a:lstStyle/>
        <a:p>
          <a:endParaRPr lang="ru-RU"/>
        </a:p>
      </dgm:t>
    </dgm:pt>
    <dgm:pt modelId="{A82D8B1A-49B9-48A5-A99D-97672032AAFD}" type="pres">
      <dgm:prSet presAssocID="{D99D44F7-E845-4045-B93E-816CD1CFBE4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FBDA02-27C8-4708-AC92-FC5E7256584D}" type="pres">
      <dgm:prSet presAssocID="{D99D44F7-E845-4045-B93E-816CD1CFBE4D}" presName="centerTile" presStyleLbl="fgShp" presStyleIdx="0" presStyleCnt="1" custScaleX="66143" custLinFactNeighborX="-1165" custLinFactNeighborY="-364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16EDBD25-5AAD-43D8-8661-9D5E486EC238}" srcId="{D99D44F7-E845-4045-B93E-816CD1CFBE4D}" destId="{4F5CA4A7-6AF2-47C8-B746-83FEF97F530B}" srcOrd="0" destOrd="0" parTransId="{34788FAA-6BE3-46C9-8D46-BF6E595E8CC8}" sibTransId="{6A994F67-8388-4811-ADBD-43012816AB90}"/>
    <dgm:cxn modelId="{63244942-8F07-4AB6-9F2C-358B123A300F}" type="presOf" srcId="{D99D44F7-E845-4045-B93E-816CD1CFBE4D}" destId="{A44FB815-BCEC-4B25-8D0C-801976CCC94B}" srcOrd="0" destOrd="0" presId="urn:microsoft.com/office/officeart/2005/8/layout/matrix1"/>
    <dgm:cxn modelId="{1CE33093-92FB-416A-8AE1-7ECB0AFF7581}" type="presOf" srcId="{0F09608E-172C-443C-8EDB-B9A3AD3CB434}" destId="{F828095B-5F57-4953-8B7A-44C53DD76986}" srcOrd="1" destOrd="0" presId="urn:microsoft.com/office/officeart/2005/8/layout/matrix1"/>
    <dgm:cxn modelId="{BAD9406F-8BBE-4A44-B3D6-3548E1761EA8}" srcId="{4F5CA4A7-6AF2-47C8-B746-83FEF97F530B}" destId="{0F09608E-172C-443C-8EDB-B9A3AD3CB434}" srcOrd="2" destOrd="0" parTransId="{E56469B1-8AAC-429E-BD18-61DF5FF44A35}" sibTransId="{9AC34A14-2053-4DFA-AA37-72AF1BB25995}"/>
    <dgm:cxn modelId="{4BDDF123-2876-435A-A3E9-6744902C4BFD}" type="presOf" srcId="{8FAE50FC-ADFA-4493-AE33-76692485AA05}" destId="{7C27EF7C-D3EE-47E1-851D-43565EA6304C}" srcOrd="1" destOrd="0" presId="urn:microsoft.com/office/officeart/2005/8/layout/matrix1"/>
    <dgm:cxn modelId="{8D516F5B-882E-4383-8B4D-4DD063905441}" type="presOf" srcId="{C6846532-FCF4-47E2-B1F9-86BEE08DD5CD}" destId="{9D16D246-0533-4103-B2C0-A989CD254C09}" srcOrd="1" destOrd="0" presId="urn:microsoft.com/office/officeart/2005/8/layout/matrix1"/>
    <dgm:cxn modelId="{98A37172-7E50-4EFD-BE67-C0125969AFD1}" type="presOf" srcId="{A7DF6B79-E730-45C4-887F-E0CEC71AD4A0}" destId="{9A180AF6-834B-49BA-9FE8-3A4F5CBAE968}" srcOrd="0" destOrd="0" presId="urn:microsoft.com/office/officeart/2005/8/layout/matrix1"/>
    <dgm:cxn modelId="{54CACF50-4D07-4539-8D2B-129408F310E4}" type="presOf" srcId="{A7DF6B79-E730-45C4-887F-E0CEC71AD4A0}" destId="{A82D8B1A-49B9-48A5-A99D-97672032AAFD}" srcOrd="1" destOrd="0" presId="urn:microsoft.com/office/officeart/2005/8/layout/matrix1"/>
    <dgm:cxn modelId="{901637F8-5DDB-4E42-90AB-B18790609367}" type="presOf" srcId="{C6846532-FCF4-47E2-B1F9-86BEE08DD5CD}" destId="{6012AE55-1121-44E3-9CCC-2C65EE6AE4C6}" srcOrd="0" destOrd="0" presId="urn:microsoft.com/office/officeart/2005/8/layout/matrix1"/>
    <dgm:cxn modelId="{57361446-D5DB-4475-8938-E03C6E4E8BD9}" srcId="{4F5CA4A7-6AF2-47C8-B746-83FEF97F530B}" destId="{8FAE50FC-ADFA-4493-AE33-76692485AA05}" srcOrd="0" destOrd="0" parTransId="{C031F7FF-1F55-465D-A2E1-4D4524C6767F}" sibTransId="{78A01BAD-C280-45B3-8778-5302EC3F0B62}"/>
    <dgm:cxn modelId="{EFA60D36-77B7-4491-90B3-FE666580546A}" srcId="{4F5CA4A7-6AF2-47C8-B746-83FEF97F530B}" destId="{C6846532-FCF4-47E2-B1F9-86BEE08DD5CD}" srcOrd="1" destOrd="0" parTransId="{F59CB506-01DC-403E-BDF6-EE264AB2E1BE}" sibTransId="{995F54D4-A9AA-4D67-91E9-F3763424DC72}"/>
    <dgm:cxn modelId="{BF963959-A37C-4759-8A35-3469C47C3F2D}" type="presOf" srcId="{8FAE50FC-ADFA-4493-AE33-76692485AA05}" destId="{5EFD6EDB-B5F7-4AA4-A4FD-8E53D4C78DFE}" srcOrd="0" destOrd="0" presId="urn:microsoft.com/office/officeart/2005/8/layout/matrix1"/>
    <dgm:cxn modelId="{0CA06C5F-BF59-47D1-AA29-AD9E43E55985}" srcId="{4F5CA4A7-6AF2-47C8-B746-83FEF97F530B}" destId="{A7DF6B79-E730-45C4-887F-E0CEC71AD4A0}" srcOrd="3" destOrd="0" parTransId="{D8D79917-E23C-43E6-A26F-11A658B27FE2}" sibTransId="{A5A2A98B-ECEA-42DC-9D00-82C8278242A4}"/>
    <dgm:cxn modelId="{CDF4E529-A66F-4CF5-9063-25AC68439842}" type="presOf" srcId="{0F09608E-172C-443C-8EDB-B9A3AD3CB434}" destId="{93D9811B-0A8E-402A-8207-E066F32B47CF}" srcOrd="0" destOrd="0" presId="urn:microsoft.com/office/officeart/2005/8/layout/matrix1"/>
    <dgm:cxn modelId="{97EA2933-21A5-408D-AF1C-E0829E7A6701}" type="presOf" srcId="{4F5CA4A7-6AF2-47C8-B746-83FEF97F530B}" destId="{68FBDA02-27C8-4708-AC92-FC5E7256584D}" srcOrd="0" destOrd="0" presId="urn:microsoft.com/office/officeart/2005/8/layout/matrix1"/>
    <dgm:cxn modelId="{60384A91-9A04-4EEA-9CA5-37F72F5DF221}" type="presParOf" srcId="{A44FB815-BCEC-4B25-8D0C-801976CCC94B}" destId="{451CF74A-0B26-47FC-9CB5-B7A00E4D1216}" srcOrd="0" destOrd="0" presId="urn:microsoft.com/office/officeart/2005/8/layout/matrix1"/>
    <dgm:cxn modelId="{1B667020-CD99-44AA-8898-44E1E88EAC55}" type="presParOf" srcId="{451CF74A-0B26-47FC-9CB5-B7A00E4D1216}" destId="{5EFD6EDB-B5F7-4AA4-A4FD-8E53D4C78DFE}" srcOrd="0" destOrd="0" presId="urn:microsoft.com/office/officeart/2005/8/layout/matrix1"/>
    <dgm:cxn modelId="{2525A22B-30FF-477D-A114-4780EADD7D80}" type="presParOf" srcId="{451CF74A-0B26-47FC-9CB5-B7A00E4D1216}" destId="{7C27EF7C-D3EE-47E1-851D-43565EA6304C}" srcOrd="1" destOrd="0" presId="urn:microsoft.com/office/officeart/2005/8/layout/matrix1"/>
    <dgm:cxn modelId="{2B0D27AC-EABA-4615-AFD4-6229C1EFD5DD}" type="presParOf" srcId="{451CF74A-0B26-47FC-9CB5-B7A00E4D1216}" destId="{6012AE55-1121-44E3-9CCC-2C65EE6AE4C6}" srcOrd="2" destOrd="0" presId="urn:microsoft.com/office/officeart/2005/8/layout/matrix1"/>
    <dgm:cxn modelId="{941FBFFB-932A-43BA-8378-26BB09F52DCC}" type="presParOf" srcId="{451CF74A-0B26-47FC-9CB5-B7A00E4D1216}" destId="{9D16D246-0533-4103-B2C0-A989CD254C09}" srcOrd="3" destOrd="0" presId="urn:microsoft.com/office/officeart/2005/8/layout/matrix1"/>
    <dgm:cxn modelId="{D2485064-728B-487E-890B-74C75D95F4DD}" type="presParOf" srcId="{451CF74A-0B26-47FC-9CB5-B7A00E4D1216}" destId="{93D9811B-0A8E-402A-8207-E066F32B47CF}" srcOrd="4" destOrd="0" presId="urn:microsoft.com/office/officeart/2005/8/layout/matrix1"/>
    <dgm:cxn modelId="{58BB3A15-F920-4430-87A1-EF841EB59030}" type="presParOf" srcId="{451CF74A-0B26-47FC-9CB5-B7A00E4D1216}" destId="{F828095B-5F57-4953-8B7A-44C53DD76986}" srcOrd="5" destOrd="0" presId="urn:microsoft.com/office/officeart/2005/8/layout/matrix1"/>
    <dgm:cxn modelId="{07E0BDA7-B05F-42BD-A38D-4AB77B748920}" type="presParOf" srcId="{451CF74A-0B26-47FC-9CB5-B7A00E4D1216}" destId="{9A180AF6-834B-49BA-9FE8-3A4F5CBAE968}" srcOrd="6" destOrd="0" presId="urn:microsoft.com/office/officeart/2005/8/layout/matrix1"/>
    <dgm:cxn modelId="{69AA9A5F-C5EE-4929-8C6C-5D87CE4D9EEC}" type="presParOf" srcId="{451CF74A-0B26-47FC-9CB5-B7A00E4D1216}" destId="{A82D8B1A-49B9-48A5-A99D-97672032AAFD}" srcOrd="7" destOrd="0" presId="urn:microsoft.com/office/officeart/2005/8/layout/matrix1"/>
    <dgm:cxn modelId="{C20B6CB9-61BF-4BE4-B5A2-E309B7C3492E}" type="presParOf" srcId="{A44FB815-BCEC-4B25-8D0C-801976CCC94B}" destId="{68FBDA02-27C8-4708-AC92-FC5E7256584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62F44E0-C60F-4E98-A7E4-8E03CE918B6A}" type="doc">
      <dgm:prSet loTypeId="urn:microsoft.com/office/officeart/2009/3/layout/StepUpProcess" loCatId="process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BF95070A-1875-4C8B-B30F-F228EBE8CA19}">
      <dgm:prSet phldrT="[Текст]" custT="1"/>
      <dgm:spPr/>
      <dgm:t>
        <a:bodyPr/>
        <a:lstStyle/>
        <a:p>
          <a:pPr algn="l"/>
          <a:r>
            <a:rPr lang="kk-KZ" sz="2000" dirty="0" smtClean="0">
              <a:solidFill>
                <a:srgbClr val="0070C0"/>
              </a:solidFill>
              <a:latin typeface="Book Antiqua" panose="02040602050305030304" pitchFamily="18" charset="0"/>
            </a:rPr>
            <a:t>Педагог-модератор</a:t>
          </a:r>
        </a:p>
        <a:p>
          <a:pPr algn="ctr"/>
          <a:r>
            <a:rPr lang="en-US" sz="2000" b="1" dirty="0" smtClean="0">
              <a:solidFill>
                <a:schemeClr val="accent5">
                  <a:lumMod val="75000"/>
                </a:schemeClr>
              </a:solidFill>
              <a:latin typeface="Book Antiqua" panose="02040602050305030304" pitchFamily="18" charset="0"/>
            </a:rPr>
            <a:t>3</a:t>
          </a:r>
          <a:r>
            <a:rPr lang="kk-KZ" sz="2000" b="1" dirty="0" smtClean="0">
              <a:solidFill>
                <a:schemeClr val="accent5">
                  <a:lumMod val="75000"/>
                </a:schemeClr>
              </a:solidFill>
              <a:latin typeface="Book Antiqua" panose="02040602050305030304" pitchFamily="18" charset="0"/>
            </a:rPr>
            <a:t>0</a:t>
          </a:r>
          <a:r>
            <a:rPr lang="ru-RU" sz="2000" b="1" dirty="0" smtClean="0">
              <a:solidFill>
                <a:schemeClr val="accent5">
                  <a:lumMod val="75000"/>
                </a:schemeClr>
              </a:solidFill>
              <a:latin typeface="Book Antiqua" panose="02040602050305030304" pitchFamily="18" charset="0"/>
            </a:rPr>
            <a:t>%</a:t>
          </a:r>
          <a:endParaRPr lang="ru-RU" sz="2000" b="1" dirty="0">
            <a:solidFill>
              <a:schemeClr val="accent5">
                <a:lumMod val="75000"/>
              </a:schemeClr>
            </a:solidFill>
            <a:latin typeface="Book Antiqua" panose="02040602050305030304" pitchFamily="18" charset="0"/>
          </a:endParaRPr>
        </a:p>
      </dgm:t>
    </dgm:pt>
    <dgm:pt modelId="{18987EEE-1A50-4703-80BB-45D32EADD576}" type="parTrans" cxnId="{22B612C8-AB8B-4F07-8D86-9C15A16E8645}">
      <dgm:prSet/>
      <dgm:spPr/>
      <dgm:t>
        <a:bodyPr/>
        <a:lstStyle/>
        <a:p>
          <a:endParaRPr lang="ru-RU">
            <a:solidFill>
              <a:srgbClr val="0070C0"/>
            </a:solidFill>
            <a:latin typeface="Book Antiqua" panose="02040602050305030304" pitchFamily="18" charset="0"/>
          </a:endParaRPr>
        </a:p>
      </dgm:t>
    </dgm:pt>
    <dgm:pt modelId="{48A77A9C-6BE0-4841-B047-B766CE86229E}" type="sibTrans" cxnId="{22B612C8-AB8B-4F07-8D86-9C15A16E8645}">
      <dgm:prSet/>
      <dgm:spPr/>
      <dgm:t>
        <a:bodyPr/>
        <a:lstStyle/>
        <a:p>
          <a:endParaRPr lang="ru-RU">
            <a:solidFill>
              <a:srgbClr val="0070C0"/>
            </a:solidFill>
            <a:latin typeface="Book Antiqua" panose="02040602050305030304" pitchFamily="18" charset="0"/>
          </a:endParaRPr>
        </a:p>
      </dgm:t>
    </dgm:pt>
    <dgm:pt modelId="{593A6E59-1769-47C8-88BF-C80CC2E8D869}">
      <dgm:prSet phldrT="[Текст]" custT="1"/>
      <dgm:spPr/>
      <dgm:t>
        <a:bodyPr/>
        <a:lstStyle/>
        <a:p>
          <a:pPr algn="l"/>
          <a:r>
            <a:rPr lang="kk-KZ" sz="2000" dirty="0" smtClean="0">
              <a:solidFill>
                <a:srgbClr val="0070C0"/>
              </a:solidFill>
              <a:latin typeface="Book Antiqua" panose="02040602050305030304" pitchFamily="18" charset="0"/>
            </a:rPr>
            <a:t>Педагог-эксперт</a:t>
          </a:r>
        </a:p>
        <a:p>
          <a:pPr algn="ctr"/>
          <a:r>
            <a:rPr lang="kk-KZ" sz="2000" b="1" dirty="0" smtClean="0">
              <a:solidFill>
                <a:schemeClr val="accent5">
                  <a:lumMod val="75000"/>
                </a:schemeClr>
              </a:solidFill>
              <a:latin typeface="Book Antiqua" panose="02040602050305030304" pitchFamily="18" charset="0"/>
            </a:rPr>
            <a:t>3</a:t>
          </a:r>
          <a:r>
            <a:rPr lang="en-US" sz="2000" b="1" dirty="0" smtClean="0">
              <a:solidFill>
                <a:schemeClr val="accent5">
                  <a:lumMod val="75000"/>
                </a:schemeClr>
              </a:solidFill>
              <a:latin typeface="Book Antiqua" panose="02040602050305030304" pitchFamily="18" charset="0"/>
            </a:rPr>
            <a:t>5</a:t>
          </a:r>
          <a:r>
            <a:rPr lang="kk-KZ" sz="2000" b="1" dirty="0" smtClean="0">
              <a:solidFill>
                <a:schemeClr val="accent5">
                  <a:lumMod val="75000"/>
                </a:schemeClr>
              </a:solidFill>
              <a:latin typeface="Book Antiqua" panose="02040602050305030304" pitchFamily="18" charset="0"/>
            </a:rPr>
            <a:t>%</a:t>
          </a:r>
          <a:endParaRPr lang="ru-RU" sz="2000" b="1" dirty="0">
            <a:solidFill>
              <a:schemeClr val="accent5">
                <a:lumMod val="75000"/>
              </a:schemeClr>
            </a:solidFill>
            <a:latin typeface="Book Antiqua" panose="02040602050305030304" pitchFamily="18" charset="0"/>
          </a:endParaRPr>
        </a:p>
      </dgm:t>
    </dgm:pt>
    <dgm:pt modelId="{3BF15134-454B-4FEE-A514-108DC84D29F2}" type="parTrans" cxnId="{692A967F-51C0-4BB5-A758-0F896431743E}">
      <dgm:prSet/>
      <dgm:spPr/>
      <dgm:t>
        <a:bodyPr/>
        <a:lstStyle/>
        <a:p>
          <a:endParaRPr lang="ru-RU">
            <a:solidFill>
              <a:srgbClr val="0070C0"/>
            </a:solidFill>
            <a:latin typeface="Book Antiqua" panose="02040602050305030304" pitchFamily="18" charset="0"/>
          </a:endParaRPr>
        </a:p>
      </dgm:t>
    </dgm:pt>
    <dgm:pt modelId="{CC6CD29B-9376-4B93-A08A-52EDB6A85D88}" type="sibTrans" cxnId="{692A967F-51C0-4BB5-A758-0F896431743E}">
      <dgm:prSet/>
      <dgm:spPr/>
      <dgm:t>
        <a:bodyPr/>
        <a:lstStyle/>
        <a:p>
          <a:endParaRPr lang="ru-RU">
            <a:solidFill>
              <a:srgbClr val="0070C0"/>
            </a:solidFill>
            <a:latin typeface="Book Antiqua" panose="02040602050305030304" pitchFamily="18" charset="0"/>
          </a:endParaRPr>
        </a:p>
      </dgm:t>
    </dgm:pt>
    <dgm:pt modelId="{19DD3275-AAD7-4BA2-AC30-4BAE359485A7}">
      <dgm:prSet phldrT="[Текст]" custT="1"/>
      <dgm:spPr/>
      <dgm:t>
        <a:bodyPr/>
        <a:lstStyle/>
        <a:p>
          <a:pPr algn="l"/>
          <a:r>
            <a:rPr lang="kk-KZ" sz="2000" dirty="0" smtClean="0">
              <a:solidFill>
                <a:srgbClr val="0070C0"/>
              </a:solidFill>
              <a:latin typeface="Book Antiqua" panose="02040602050305030304" pitchFamily="18" charset="0"/>
            </a:rPr>
            <a:t>Педагог- исследователь</a:t>
          </a:r>
        </a:p>
        <a:p>
          <a:pPr algn="ctr"/>
          <a:r>
            <a:rPr lang="kk-KZ" sz="2000" b="1" dirty="0" smtClean="0">
              <a:solidFill>
                <a:schemeClr val="accent5">
                  <a:lumMod val="75000"/>
                </a:schemeClr>
              </a:solidFill>
              <a:latin typeface="Book Antiqua" panose="02040602050305030304" pitchFamily="18" charset="0"/>
            </a:rPr>
            <a:t>40%</a:t>
          </a:r>
          <a:endParaRPr lang="ru-RU" sz="2000" b="1" dirty="0">
            <a:solidFill>
              <a:schemeClr val="accent5">
                <a:lumMod val="75000"/>
              </a:schemeClr>
            </a:solidFill>
            <a:latin typeface="Book Antiqua" panose="02040602050305030304" pitchFamily="18" charset="0"/>
          </a:endParaRPr>
        </a:p>
      </dgm:t>
    </dgm:pt>
    <dgm:pt modelId="{9F715A73-EC2C-4C7A-AFC0-A3386E6F17E0}" type="parTrans" cxnId="{EC2D4D2D-BAD4-4646-8D98-E0FB8E14DAB3}">
      <dgm:prSet/>
      <dgm:spPr/>
      <dgm:t>
        <a:bodyPr/>
        <a:lstStyle/>
        <a:p>
          <a:endParaRPr lang="ru-RU">
            <a:solidFill>
              <a:srgbClr val="0070C0"/>
            </a:solidFill>
            <a:latin typeface="Book Antiqua" panose="02040602050305030304" pitchFamily="18" charset="0"/>
          </a:endParaRPr>
        </a:p>
      </dgm:t>
    </dgm:pt>
    <dgm:pt modelId="{E002AAE7-9456-49A1-BDC9-EE6BFC8058E3}" type="sibTrans" cxnId="{EC2D4D2D-BAD4-4646-8D98-E0FB8E14DAB3}">
      <dgm:prSet/>
      <dgm:spPr/>
      <dgm:t>
        <a:bodyPr/>
        <a:lstStyle/>
        <a:p>
          <a:endParaRPr lang="ru-RU">
            <a:solidFill>
              <a:srgbClr val="0070C0"/>
            </a:solidFill>
            <a:latin typeface="Book Antiqua" panose="02040602050305030304" pitchFamily="18" charset="0"/>
          </a:endParaRPr>
        </a:p>
      </dgm:t>
    </dgm:pt>
    <dgm:pt modelId="{A627AB04-1B83-4D72-B81A-3DA6CE1C1F51}">
      <dgm:prSet phldrT="[Текст]" custT="1"/>
      <dgm:spPr/>
      <dgm:t>
        <a:bodyPr/>
        <a:lstStyle/>
        <a:p>
          <a:pPr algn="l"/>
          <a:r>
            <a:rPr lang="kk-KZ" sz="2000" dirty="0" smtClean="0">
              <a:solidFill>
                <a:srgbClr val="0070C0"/>
              </a:solidFill>
              <a:latin typeface="Book Antiqua" panose="02040602050305030304" pitchFamily="18" charset="0"/>
            </a:rPr>
            <a:t>Педагог – мастер</a:t>
          </a:r>
        </a:p>
        <a:p>
          <a:pPr algn="ctr"/>
          <a:r>
            <a:rPr lang="kk-KZ" sz="2000" b="1" dirty="0" smtClean="0">
              <a:solidFill>
                <a:schemeClr val="accent5">
                  <a:lumMod val="75000"/>
                </a:schemeClr>
              </a:solidFill>
              <a:latin typeface="Book Antiqua" panose="02040602050305030304" pitchFamily="18" charset="0"/>
            </a:rPr>
            <a:t>50%</a:t>
          </a:r>
          <a:endParaRPr lang="ru-RU" sz="2000" b="1" dirty="0">
            <a:solidFill>
              <a:schemeClr val="accent5">
                <a:lumMod val="75000"/>
              </a:schemeClr>
            </a:solidFill>
            <a:latin typeface="Book Antiqua" panose="02040602050305030304" pitchFamily="18" charset="0"/>
          </a:endParaRPr>
        </a:p>
      </dgm:t>
    </dgm:pt>
    <dgm:pt modelId="{1F020003-B7D5-43B0-B9F8-568A938A7F91}" type="parTrans" cxnId="{28DEEE10-8DA4-4EDE-B99E-0D80424BF067}">
      <dgm:prSet/>
      <dgm:spPr/>
      <dgm:t>
        <a:bodyPr/>
        <a:lstStyle/>
        <a:p>
          <a:endParaRPr lang="ru-RU">
            <a:solidFill>
              <a:srgbClr val="0070C0"/>
            </a:solidFill>
            <a:latin typeface="Book Antiqua" panose="02040602050305030304" pitchFamily="18" charset="0"/>
          </a:endParaRPr>
        </a:p>
      </dgm:t>
    </dgm:pt>
    <dgm:pt modelId="{A4AA6692-13EF-4ED0-A4C2-B43E96DF929A}" type="sibTrans" cxnId="{28DEEE10-8DA4-4EDE-B99E-0D80424BF067}">
      <dgm:prSet/>
      <dgm:spPr/>
      <dgm:t>
        <a:bodyPr/>
        <a:lstStyle/>
        <a:p>
          <a:endParaRPr lang="ru-RU">
            <a:solidFill>
              <a:srgbClr val="0070C0"/>
            </a:solidFill>
            <a:latin typeface="Book Antiqua" panose="02040602050305030304" pitchFamily="18" charset="0"/>
          </a:endParaRPr>
        </a:p>
      </dgm:t>
    </dgm:pt>
    <dgm:pt modelId="{B256127F-0A77-4904-9402-E127671AA7E7}" type="pres">
      <dgm:prSet presAssocID="{F62F44E0-C60F-4E98-A7E4-8E03CE918B6A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9DC787F-CDBC-46FA-9A69-CBE74B0779E6}" type="pres">
      <dgm:prSet presAssocID="{BF95070A-1875-4C8B-B30F-F228EBE8CA19}" presName="composite" presStyleCnt="0"/>
      <dgm:spPr/>
    </dgm:pt>
    <dgm:pt modelId="{AE13BC22-8131-4C2B-987F-4CD7DD20795C}" type="pres">
      <dgm:prSet presAssocID="{BF95070A-1875-4C8B-B30F-F228EBE8CA19}" presName="LShape" presStyleLbl="alignNode1" presStyleIdx="0" presStyleCnt="7" custScaleX="96987" custScaleY="90913"/>
      <dgm:spPr/>
    </dgm:pt>
    <dgm:pt modelId="{C6C06650-4B76-4635-A57C-D9567356154C}" type="pres">
      <dgm:prSet presAssocID="{BF95070A-1875-4C8B-B30F-F228EBE8CA19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A3E9CB-DBFE-4DC0-9A2C-F26EDA6A1CB6}" type="pres">
      <dgm:prSet presAssocID="{BF95070A-1875-4C8B-B30F-F228EBE8CA19}" presName="Triangle" presStyleLbl="alignNode1" presStyleIdx="1" presStyleCnt="7"/>
      <dgm:spPr/>
      <dgm:t>
        <a:bodyPr/>
        <a:lstStyle/>
        <a:p>
          <a:endParaRPr lang="ru-RU"/>
        </a:p>
      </dgm:t>
    </dgm:pt>
    <dgm:pt modelId="{A923F911-6A61-40F1-A06C-8D918504B481}" type="pres">
      <dgm:prSet presAssocID="{48A77A9C-6BE0-4841-B047-B766CE86229E}" presName="sibTrans" presStyleCnt="0"/>
      <dgm:spPr/>
    </dgm:pt>
    <dgm:pt modelId="{F3642849-1729-4231-A449-C045DCCB877E}" type="pres">
      <dgm:prSet presAssocID="{48A77A9C-6BE0-4841-B047-B766CE86229E}" presName="space" presStyleCnt="0"/>
      <dgm:spPr/>
    </dgm:pt>
    <dgm:pt modelId="{20A008A2-DC11-4205-A731-C3626DFE4999}" type="pres">
      <dgm:prSet presAssocID="{593A6E59-1769-47C8-88BF-C80CC2E8D869}" presName="composite" presStyleCnt="0"/>
      <dgm:spPr/>
    </dgm:pt>
    <dgm:pt modelId="{9D538D22-E340-49A5-ABBB-0B4C4CEEC552}" type="pres">
      <dgm:prSet presAssocID="{593A6E59-1769-47C8-88BF-C80CC2E8D869}" presName="LShape" presStyleLbl="alignNode1" presStyleIdx="2" presStyleCnt="7" custScaleY="92287"/>
      <dgm:spPr/>
    </dgm:pt>
    <dgm:pt modelId="{DA8576FC-5AB3-4AED-B3DC-D752AFB4A305}" type="pres">
      <dgm:prSet presAssocID="{593A6E59-1769-47C8-88BF-C80CC2E8D869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AB84E3-B655-4941-AE4D-1BA49A73BD3F}" type="pres">
      <dgm:prSet presAssocID="{593A6E59-1769-47C8-88BF-C80CC2E8D869}" presName="Triangle" presStyleLbl="alignNode1" presStyleIdx="3" presStyleCnt="7"/>
      <dgm:spPr/>
    </dgm:pt>
    <dgm:pt modelId="{7A3FBBE3-3C23-4CA0-9FD9-8EEA7D3D38AD}" type="pres">
      <dgm:prSet presAssocID="{CC6CD29B-9376-4B93-A08A-52EDB6A85D88}" presName="sibTrans" presStyleCnt="0"/>
      <dgm:spPr/>
    </dgm:pt>
    <dgm:pt modelId="{10CA5036-7744-40A3-8083-BF1EB8E1A990}" type="pres">
      <dgm:prSet presAssocID="{CC6CD29B-9376-4B93-A08A-52EDB6A85D88}" presName="space" presStyleCnt="0"/>
      <dgm:spPr/>
    </dgm:pt>
    <dgm:pt modelId="{7B253A80-90EE-42BC-8CAF-473A952A3512}" type="pres">
      <dgm:prSet presAssocID="{19DD3275-AAD7-4BA2-AC30-4BAE359485A7}" presName="composite" presStyleCnt="0"/>
      <dgm:spPr/>
    </dgm:pt>
    <dgm:pt modelId="{40BB4877-A134-4C46-A0BC-A7A84207C2DB}" type="pres">
      <dgm:prSet presAssocID="{19DD3275-AAD7-4BA2-AC30-4BAE359485A7}" presName="LShape" presStyleLbl="alignNode1" presStyleIdx="4" presStyleCnt="7"/>
      <dgm:spPr/>
      <dgm:t>
        <a:bodyPr/>
        <a:lstStyle/>
        <a:p>
          <a:endParaRPr lang="ru-RU"/>
        </a:p>
      </dgm:t>
    </dgm:pt>
    <dgm:pt modelId="{0D88DC3A-BE86-4D05-BECD-277AE0F09664}" type="pres">
      <dgm:prSet presAssocID="{19DD3275-AAD7-4BA2-AC30-4BAE359485A7}" presName="ParentText" presStyleLbl="revTx" presStyleIdx="2" presStyleCnt="4" custScaleX="134141" custScaleY="8900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2FEF65-1CEE-4F11-B1C4-B82F967D2F9D}" type="pres">
      <dgm:prSet presAssocID="{19DD3275-AAD7-4BA2-AC30-4BAE359485A7}" presName="Triangle" presStyleLbl="alignNode1" presStyleIdx="5" presStyleCnt="7"/>
      <dgm:spPr/>
    </dgm:pt>
    <dgm:pt modelId="{6D17B7E1-66B7-43D4-B85F-D271CC90FC97}" type="pres">
      <dgm:prSet presAssocID="{E002AAE7-9456-49A1-BDC9-EE6BFC8058E3}" presName="sibTrans" presStyleCnt="0"/>
      <dgm:spPr/>
    </dgm:pt>
    <dgm:pt modelId="{FC7415C5-E74C-4E4F-B33A-94077EBCBD37}" type="pres">
      <dgm:prSet presAssocID="{E002AAE7-9456-49A1-BDC9-EE6BFC8058E3}" presName="space" presStyleCnt="0"/>
      <dgm:spPr/>
    </dgm:pt>
    <dgm:pt modelId="{A77F1162-C616-4685-9204-111E569212E2}" type="pres">
      <dgm:prSet presAssocID="{A627AB04-1B83-4D72-B81A-3DA6CE1C1F51}" presName="composite" presStyleCnt="0"/>
      <dgm:spPr/>
    </dgm:pt>
    <dgm:pt modelId="{2E4D456D-4F83-4AA5-BDD7-7B4B01767BFC}" type="pres">
      <dgm:prSet presAssocID="{A627AB04-1B83-4D72-B81A-3DA6CE1C1F51}" presName="LShape" presStyleLbl="alignNode1" presStyleIdx="6" presStyleCnt="7"/>
      <dgm:spPr/>
    </dgm:pt>
    <dgm:pt modelId="{B20E4150-E10C-4EE5-8035-0FEF3AB40290}" type="pres">
      <dgm:prSet presAssocID="{A627AB04-1B83-4D72-B81A-3DA6CE1C1F51}" presName="ParentText" presStyleLbl="revTx" presStyleIdx="3" presStyleCnt="4" custScaleX="8550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38A943-5F00-44B3-B072-18F6C770CA00}" type="presOf" srcId="{F62F44E0-C60F-4E98-A7E4-8E03CE918B6A}" destId="{B256127F-0A77-4904-9402-E127671AA7E7}" srcOrd="0" destOrd="0" presId="urn:microsoft.com/office/officeart/2009/3/layout/StepUpProcess"/>
    <dgm:cxn modelId="{22B612C8-AB8B-4F07-8D86-9C15A16E8645}" srcId="{F62F44E0-C60F-4E98-A7E4-8E03CE918B6A}" destId="{BF95070A-1875-4C8B-B30F-F228EBE8CA19}" srcOrd="0" destOrd="0" parTransId="{18987EEE-1A50-4703-80BB-45D32EADD576}" sibTransId="{48A77A9C-6BE0-4841-B047-B766CE86229E}"/>
    <dgm:cxn modelId="{CD3DD74A-D5DC-449A-BE60-CC51AD5324BD}" type="presOf" srcId="{BF95070A-1875-4C8B-B30F-F228EBE8CA19}" destId="{C6C06650-4B76-4635-A57C-D9567356154C}" srcOrd="0" destOrd="0" presId="urn:microsoft.com/office/officeart/2009/3/layout/StepUpProcess"/>
    <dgm:cxn modelId="{52D0B6E6-D40A-4A72-9C0E-95FB2067F556}" type="presOf" srcId="{19DD3275-AAD7-4BA2-AC30-4BAE359485A7}" destId="{0D88DC3A-BE86-4D05-BECD-277AE0F09664}" srcOrd="0" destOrd="0" presId="urn:microsoft.com/office/officeart/2009/3/layout/StepUpProcess"/>
    <dgm:cxn modelId="{EC2D4D2D-BAD4-4646-8D98-E0FB8E14DAB3}" srcId="{F62F44E0-C60F-4E98-A7E4-8E03CE918B6A}" destId="{19DD3275-AAD7-4BA2-AC30-4BAE359485A7}" srcOrd="2" destOrd="0" parTransId="{9F715A73-EC2C-4C7A-AFC0-A3386E6F17E0}" sibTransId="{E002AAE7-9456-49A1-BDC9-EE6BFC8058E3}"/>
    <dgm:cxn modelId="{A01CF1FA-EEE9-453A-A98C-F0C3032B0783}" type="presOf" srcId="{593A6E59-1769-47C8-88BF-C80CC2E8D869}" destId="{DA8576FC-5AB3-4AED-B3DC-D752AFB4A305}" srcOrd="0" destOrd="0" presId="urn:microsoft.com/office/officeart/2009/3/layout/StepUpProcess"/>
    <dgm:cxn modelId="{692A967F-51C0-4BB5-A758-0F896431743E}" srcId="{F62F44E0-C60F-4E98-A7E4-8E03CE918B6A}" destId="{593A6E59-1769-47C8-88BF-C80CC2E8D869}" srcOrd="1" destOrd="0" parTransId="{3BF15134-454B-4FEE-A514-108DC84D29F2}" sibTransId="{CC6CD29B-9376-4B93-A08A-52EDB6A85D88}"/>
    <dgm:cxn modelId="{2CF7BF6C-EE9D-48B3-88DD-A79E3ADBF168}" type="presOf" srcId="{A627AB04-1B83-4D72-B81A-3DA6CE1C1F51}" destId="{B20E4150-E10C-4EE5-8035-0FEF3AB40290}" srcOrd="0" destOrd="0" presId="urn:microsoft.com/office/officeart/2009/3/layout/StepUpProcess"/>
    <dgm:cxn modelId="{28DEEE10-8DA4-4EDE-B99E-0D80424BF067}" srcId="{F62F44E0-C60F-4E98-A7E4-8E03CE918B6A}" destId="{A627AB04-1B83-4D72-B81A-3DA6CE1C1F51}" srcOrd="3" destOrd="0" parTransId="{1F020003-B7D5-43B0-B9F8-568A938A7F91}" sibTransId="{A4AA6692-13EF-4ED0-A4C2-B43E96DF929A}"/>
    <dgm:cxn modelId="{7C5C58FF-3C84-4668-96F1-4CD58F2C307D}" type="presParOf" srcId="{B256127F-0A77-4904-9402-E127671AA7E7}" destId="{D9DC787F-CDBC-46FA-9A69-CBE74B0779E6}" srcOrd="0" destOrd="0" presId="urn:microsoft.com/office/officeart/2009/3/layout/StepUpProcess"/>
    <dgm:cxn modelId="{5C7DD32B-4CC2-420B-9E58-B998F43BC042}" type="presParOf" srcId="{D9DC787F-CDBC-46FA-9A69-CBE74B0779E6}" destId="{AE13BC22-8131-4C2B-987F-4CD7DD20795C}" srcOrd="0" destOrd="0" presId="urn:microsoft.com/office/officeart/2009/3/layout/StepUpProcess"/>
    <dgm:cxn modelId="{C8AFEFD7-F68F-48A3-98E4-4D8848B6962F}" type="presParOf" srcId="{D9DC787F-CDBC-46FA-9A69-CBE74B0779E6}" destId="{C6C06650-4B76-4635-A57C-D9567356154C}" srcOrd="1" destOrd="0" presId="urn:microsoft.com/office/officeart/2009/3/layout/StepUpProcess"/>
    <dgm:cxn modelId="{4CC46FE3-B360-4FC5-8067-07596F8B0DBF}" type="presParOf" srcId="{D9DC787F-CDBC-46FA-9A69-CBE74B0779E6}" destId="{18A3E9CB-DBFE-4DC0-9A2C-F26EDA6A1CB6}" srcOrd="2" destOrd="0" presId="urn:microsoft.com/office/officeart/2009/3/layout/StepUpProcess"/>
    <dgm:cxn modelId="{438B4FFB-58C7-437F-8A92-115C875A91ED}" type="presParOf" srcId="{B256127F-0A77-4904-9402-E127671AA7E7}" destId="{A923F911-6A61-40F1-A06C-8D918504B481}" srcOrd="1" destOrd="0" presId="urn:microsoft.com/office/officeart/2009/3/layout/StepUpProcess"/>
    <dgm:cxn modelId="{30A99789-1ABE-4DD6-82A5-FFB95346117D}" type="presParOf" srcId="{A923F911-6A61-40F1-A06C-8D918504B481}" destId="{F3642849-1729-4231-A449-C045DCCB877E}" srcOrd="0" destOrd="0" presId="urn:microsoft.com/office/officeart/2009/3/layout/StepUpProcess"/>
    <dgm:cxn modelId="{3F01716A-744D-46D4-AD83-A8902076AB26}" type="presParOf" srcId="{B256127F-0A77-4904-9402-E127671AA7E7}" destId="{20A008A2-DC11-4205-A731-C3626DFE4999}" srcOrd="2" destOrd="0" presId="urn:microsoft.com/office/officeart/2009/3/layout/StepUpProcess"/>
    <dgm:cxn modelId="{3A278F68-A4A4-41EF-BF78-CD838D169F70}" type="presParOf" srcId="{20A008A2-DC11-4205-A731-C3626DFE4999}" destId="{9D538D22-E340-49A5-ABBB-0B4C4CEEC552}" srcOrd="0" destOrd="0" presId="urn:microsoft.com/office/officeart/2009/3/layout/StepUpProcess"/>
    <dgm:cxn modelId="{F5F00734-C194-4085-BC31-45D24A18C42F}" type="presParOf" srcId="{20A008A2-DC11-4205-A731-C3626DFE4999}" destId="{DA8576FC-5AB3-4AED-B3DC-D752AFB4A305}" srcOrd="1" destOrd="0" presId="urn:microsoft.com/office/officeart/2009/3/layout/StepUpProcess"/>
    <dgm:cxn modelId="{9D1ED962-7409-4DAD-A1D8-6199B8E6F9B6}" type="presParOf" srcId="{20A008A2-DC11-4205-A731-C3626DFE4999}" destId="{19AB84E3-B655-4941-AE4D-1BA49A73BD3F}" srcOrd="2" destOrd="0" presId="urn:microsoft.com/office/officeart/2009/3/layout/StepUpProcess"/>
    <dgm:cxn modelId="{BA497609-433E-4371-AF4C-C74B1BFBBBEC}" type="presParOf" srcId="{B256127F-0A77-4904-9402-E127671AA7E7}" destId="{7A3FBBE3-3C23-4CA0-9FD9-8EEA7D3D38AD}" srcOrd="3" destOrd="0" presId="urn:microsoft.com/office/officeart/2009/3/layout/StepUpProcess"/>
    <dgm:cxn modelId="{1893C57F-30E2-410D-88ED-213FB52E6EB0}" type="presParOf" srcId="{7A3FBBE3-3C23-4CA0-9FD9-8EEA7D3D38AD}" destId="{10CA5036-7744-40A3-8083-BF1EB8E1A990}" srcOrd="0" destOrd="0" presId="urn:microsoft.com/office/officeart/2009/3/layout/StepUpProcess"/>
    <dgm:cxn modelId="{08836964-CED3-4BFC-8607-298AC3CC1EE7}" type="presParOf" srcId="{B256127F-0A77-4904-9402-E127671AA7E7}" destId="{7B253A80-90EE-42BC-8CAF-473A952A3512}" srcOrd="4" destOrd="0" presId="urn:microsoft.com/office/officeart/2009/3/layout/StepUpProcess"/>
    <dgm:cxn modelId="{8B9CB76A-7A72-4DD7-BA8F-539CC7D257C3}" type="presParOf" srcId="{7B253A80-90EE-42BC-8CAF-473A952A3512}" destId="{40BB4877-A134-4C46-A0BC-A7A84207C2DB}" srcOrd="0" destOrd="0" presId="urn:microsoft.com/office/officeart/2009/3/layout/StepUpProcess"/>
    <dgm:cxn modelId="{DB427791-3FA0-4309-B750-511761F2946F}" type="presParOf" srcId="{7B253A80-90EE-42BC-8CAF-473A952A3512}" destId="{0D88DC3A-BE86-4D05-BECD-277AE0F09664}" srcOrd="1" destOrd="0" presId="urn:microsoft.com/office/officeart/2009/3/layout/StepUpProcess"/>
    <dgm:cxn modelId="{CC97D15C-EDC0-437C-BF83-BA825FB93FB6}" type="presParOf" srcId="{7B253A80-90EE-42BC-8CAF-473A952A3512}" destId="{142FEF65-1CEE-4F11-B1C4-B82F967D2F9D}" srcOrd="2" destOrd="0" presId="urn:microsoft.com/office/officeart/2009/3/layout/StepUpProcess"/>
    <dgm:cxn modelId="{5D8A8DF6-C7E0-47E7-84B8-11E63BE501B0}" type="presParOf" srcId="{B256127F-0A77-4904-9402-E127671AA7E7}" destId="{6D17B7E1-66B7-43D4-B85F-D271CC90FC97}" srcOrd="5" destOrd="0" presId="urn:microsoft.com/office/officeart/2009/3/layout/StepUpProcess"/>
    <dgm:cxn modelId="{5B93F33A-E1C7-4472-95A7-A118ACFC75D9}" type="presParOf" srcId="{6D17B7E1-66B7-43D4-B85F-D271CC90FC97}" destId="{FC7415C5-E74C-4E4F-B33A-94077EBCBD37}" srcOrd="0" destOrd="0" presId="urn:microsoft.com/office/officeart/2009/3/layout/StepUpProcess"/>
    <dgm:cxn modelId="{171A40F0-D343-4CB1-8780-328F0356BD4A}" type="presParOf" srcId="{B256127F-0A77-4904-9402-E127671AA7E7}" destId="{A77F1162-C616-4685-9204-111E569212E2}" srcOrd="6" destOrd="0" presId="urn:microsoft.com/office/officeart/2009/3/layout/StepUpProcess"/>
    <dgm:cxn modelId="{7D0CC664-9663-4257-8EAC-5FEC43783F8C}" type="presParOf" srcId="{A77F1162-C616-4685-9204-111E569212E2}" destId="{2E4D456D-4F83-4AA5-BDD7-7B4B01767BFC}" srcOrd="0" destOrd="0" presId="urn:microsoft.com/office/officeart/2009/3/layout/StepUpProcess"/>
    <dgm:cxn modelId="{AAEF8958-1329-410E-9D35-373B2965D240}" type="presParOf" srcId="{A77F1162-C616-4685-9204-111E569212E2}" destId="{B20E4150-E10C-4EE5-8035-0FEF3AB40290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0F3602-A20E-4537-9939-2496FD6C17A1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E1CFF0-C499-4780-B6C3-C5EC822D7EFF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обнаружении предметов и удалении из аудитории педагога, нарушившего правила поведения в аудитории, или выявлении подставного лица на тестировании составляется </a:t>
          </a:r>
          <a:r>
            <a:rPr lang="ru-RU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 </a:t>
          </a:r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форме согласно приложениям 4 и 5 к настоящим Правилам.</a:t>
          </a:r>
          <a:endParaRPr lang="ru-RU" sz="1400" dirty="0"/>
        </a:p>
      </dgm:t>
    </dgm:pt>
    <dgm:pt modelId="{10D02FE9-5B08-4D25-AF62-03035339A452}" type="parTrans" cxnId="{EB053F76-22E2-44FE-8108-37E32FB50F23}">
      <dgm:prSet/>
      <dgm:spPr/>
      <dgm:t>
        <a:bodyPr/>
        <a:lstStyle/>
        <a:p>
          <a:endParaRPr lang="ru-RU"/>
        </a:p>
      </dgm:t>
    </dgm:pt>
    <dgm:pt modelId="{4FD6A041-B872-46DC-872E-279C18E55570}" type="sibTrans" cxnId="{EB053F76-22E2-44FE-8108-37E32FB50F23}">
      <dgm:prSet/>
      <dgm:spPr/>
      <dgm:t>
        <a:bodyPr/>
        <a:lstStyle/>
        <a:p>
          <a:endParaRPr lang="ru-RU"/>
        </a:p>
      </dgm:t>
    </dgm:pt>
    <dgm:pt modelId="{C73D80E9-E24F-4142-A72F-47E7CB5B6513}">
      <dgm:prSet phldrT="[Текст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проведении НКТ не допускается выходить из аудитории без разрешения и сопровождения дежурного, </a:t>
          </a:r>
          <a:r>
            <a:rPr lang="ru-RU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разговаривать друг с другом, пересаживаться с места на место, обмениваться материалами, выносить материалы из аудитории, заносить в аудиторию и использовать предметы (учебники и методическую литературу, цифровую смарт-аппаратуру).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70F441-B38D-4089-93F4-E67B154C76AF}" type="parTrans" cxnId="{26DC5867-ED2C-48D7-8F9F-DB2BBD01AC25}">
      <dgm:prSet/>
      <dgm:spPr/>
      <dgm:t>
        <a:bodyPr/>
        <a:lstStyle/>
        <a:p>
          <a:endParaRPr lang="ru-RU"/>
        </a:p>
      </dgm:t>
    </dgm:pt>
    <dgm:pt modelId="{D7F3517A-B8AA-431C-9842-C0BED768F8F3}" type="sibTrans" cxnId="{26DC5867-ED2C-48D7-8F9F-DB2BBD01AC25}">
      <dgm:prSet/>
      <dgm:spPr/>
      <dgm:t>
        <a:bodyPr/>
        <a:lstStyle/>
        <a:p>
          <a:endParaRPr lang="ru-RU"/>
        </a:p>
      </dgm:t>
    </dgm:pt>
    <dgm:pt modelId="{E40BA2E4-2648-4DF2-B9AD-AC8FF88AAF9F}">
      <dgm:prSet phldrT="[Текст]" custT="1"/>
      <dgm:spPr>
        <a:solidFill>
          <a:schemeClr val="accent6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завершении НКТ педагог знакомится с результатами (правильными и неправильными ответами) и при несогласии подает </a:t>
          </a:r>
          <a:r>
            <a:rPr lang="ru-RU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апелляцию </a:t>
          </a:r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 обоснованиями в Комиссию по апелляции посредством информационных коммуникационных технологий, не выходя из </a:t>
          </a:r>
          <a:r>
            <a:rPr lang="ru-RU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зала </a:t>
          </a:r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тестирования. Заявления на апелляцию после выхода педагога из зала тестирования </a:t>
          </a:r>
          <a:r>
            <a:rPr lang="ru-RU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 принимаются.</a:t>
          </a:r>
          <a:endParaRPr lang="ru-RU" sz="14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8BDA9C-AB95-4B2B-99CF-B5E3ADB38C49}" type="parTrans" cxnId="{FAEAC4D1-58D6-453A-BFBE-FA8FE55068E6}">
      <dgm:prSet/>
      <dgm:spPr/>
      <dgm:t>
        <a:bodyPr/>
        <a:lstStyle/>
        <a:p>
          <a:endParaRPr lang="ru-RU"/>
        </a:p>
      </dgm:t>
    </dgm:pt>
    <dgm:pt modelId="{BBDCAF05-97C8-47E5-B7D2-3691E9055132}" type="sibTrans" cxnId="{FAEAC4D1-58D6-453A-BFBE-FA8FE55068E6}">
      <dgm:prSet/>
      <dgm:spPr/>
      <dgm:t>
        <a:bodyPr/>
        <a:lstStyle/>
        <a:p>
          <a:endParaRPr lang="ru-RU"/>
        </a:p>
      </dgm:t>
    </dgm:pt>
    <dgm:pt modelId="{F3AF4F5B-38A0-4BE0-80B6-B84DA6BBEF9D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установлении </a:t>
          </a:r>
        </a:p>
        <a:p>
          <a:r>
            <a: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фактов </a:t>
          </a:r>
          <a:r>
            <a: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нарушения</a:t>
          </a:r>
          <a:r>
            <a: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правил проведения тестирования, обнаруженных при просмотре видеозаписи, составляется </a:t>
          </a:r>
          <a:r>
            <a: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 и производится аннулирование результатов.</a:t>
          </a:r>
          <a:endParaRPr lang="ru-RU" sz="1600" dirty="0"/>
        </a:p>
      </dgm:t>
    </dgm:pt>
    <dgm:pt modelId="{8A53514A-C2EE-47C1-A4E7-196C971D20F7}" type="parTrans" cxnId="{9C2D4D8A-60AF-45CD-B3F7-B4880FBFC8F2}">
      <dgm:prSet/>
      <dgm:spPr/>
      <dgm:t>
        <a:bodyPr/>
        <a:lstStyle/>
        <a:p>
          <a:endParaRPr lang="ru-RU"/>
        </a:p>
      </dgm:t>
    </dgm:pt>
    <dgm:pt modelId="{38C95D87-A163-4E25-AC38-F771F52DBCA8}" type="sibTrans" cxnId="{9C2D4D8A-60AF-45CD-B3F7-B4880FBFC8F2}">
      <dgm:prSet/>
      <dgm:spPr/>
      <dgm:t>
        <a:bodyPr/>
        <a:lstStyle/>
        <a:p>
          <a:endParaRPr lang="ru-RU"/>
        </a:p>
      </dgm:t>
    </dgm:pt>
    <dgm:pt modelId="{85475771-ECA3-44E8-BBCF-9A0B766D91FC}">
      <dgm:prSet phldrT="[Текст]" custT="1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нарушении или обнаружении запрещенного предмета во время проведения НКТ педагог не допускается к прохождению аттестации </a:t>
          </a:r>
          <a:r>
            <a:rPr lang="ru-RU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сроком на пять лет </a:t>
          </a:r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(руководители организации образования – </a:t>
          </a:r>
          <a:r>
            <a:rPr lang="ru-RU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три года</a:t>
          </a:r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). Имеющаяся квалификационная категория педагога </a:t>
          </a:r>
          <a:r>
            <a:rPr lang="ru-RU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снижается до квалификационной категории "педагог"</a:t>
          </a:r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(руководителя - до квалификационной категории </a:t>
          </a:r>
          <a:r>
            <a:rPr lang="ru-RU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"руководитель организации образования"</a:t>
          </a:r>
          <a:r>
            <a:rPr lang="ru-RU" sz="1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r>
            <a:rPr lang="ru-RU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400" dirty="0"/>
        </a:p>
      </dgm:t>
    </dgm:pt>
    <dgm:pt modelId="{0215FBC0-4554-4E7D-BFEB-A1B4517DB741}" type="parTrans" cxnId="{69FA2D59-A318-47A9-BB52-785C4BFB3EFB}">
      <dgm:prSet/>
      <dgm:spPr/>
      <dgm:t>
        <a:bodyPr/>
        <a:lstStyle/>
        <a:p>
          <a:endParaRPr lang="ru-RU"/>
        </a:p>
      </dgm:t>
    </dgm:pt>
    <dgm:pt modelId="{22F3C08B-65AB-4FCF-8298-46FE1ADEF3C7}" type="sibTrans" cxnId="{69FA2D59-A318-47A9-BB52-785C4BFB3EFB}">
      <dgm:prSet/>
      <dgm:spPr/>
      <dgm:t>
        <a:bodyPr/>
        <a:lstStyle/>
        <a:p>
          <a:endParaRPr lang="ru-RU"/>
        </a:p>
      </dgm:t>
    </dgm:pt>
    <dgm:pt modelId="{11B354E9-1E12-401E-B2C6-E1119AFD4F20}">
      <dgm:prSet phldrT="[Текст]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результатам апелляции, рассмотренной в режиме онлайн-приема, в личном кабинете педагога отображаются результаты тестирования.</a:t>
          </a:r>
          <a:endParaRPr lang="ru-RU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E40038-E3FB-4DA4-8208-BC56859144C2}" type="parTrans" cxnId="{B1EDE474-0D43-40BA-8B0F-959C2124E5E2}">
      <dgm:prSet/>
      <dgm:spPr/>
      <dgm:t>
        <a:bodyPr/>
        <a:lstStyle/>
        <a:p>
          <a:endParaRPr lang="ru-RU"/>
        </a:p>
      </dgm:t>
    </dgm:pt>
    <dgm:pt modelId="{65AF489F-79F9-414B-85B7-EC82C08C272B}" type="sibTrans" cxnId="{B1EDE474-0D43-40BA-8B0F-959C2124E5E2}">
      <dgm:prSet/>
      <dgm:spPr/>
      <dgm:t>
        <a:bodyPr/>
        <a:lstStyle/>
        <a:p>
          <a:endParaRPr lang="ru-RU"/>
        </a:p>
      </dgm:t>
    </dgm:pt>
    <dgm:pt modelId="{7F0A42F3-94D2-4737-977F-A675E9EFC0FD}" type="pres">
      <dgm:prSet presAssocID="{7E0F3602-A20E-4537-9939-2496FD6C17A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DB2066E-B2F4-4662-AC49-2E73F8A1C052}" type="pres">
      <dgm:prSet presAssocID="{BAE1CFF0-C499-4780-B6C3-C5EC822D7EFF}" presName="root" presStyleCnt="0"/>
      <dgm:spPr/>
    </dgm:pt>
    <dgm:pt modelId="{542EA0C2-B2B4-42B7-B676-F8B9A0B20DE2}" type="pres">
      <dgm:prSet presAssocID="{BAE1CFF0-C499-4780-B6C3-C5EC822D7EFF}" presName="rootComposite" presStyleCnt="0"/>
      <dgm:spPr/>
    </dgm:pt>
    <dgm:pt modelId="{D1E73031-2A23-4B42-A8FD-5AA8F745A140}" type="pres">
      <dgm:prSet presAssocID="{BAE1CFF0-C499-4780-B6C3-C5EC822D7EFF}" presName="rootText" presStyleLbl="node1" presStyleIdx="0" presStyleCnt="2" custScaleX="115949"/>
      <dgm:spPr/>
      <dgm:t>
        <a:bodyPr/>
        <a:lstStyle/>
        <a:p>
          <a:endParaRPr lang="ru-RU"/>
        </a:p>
      </dgm:t>
    </dgm:pt>
    <dgm:pt modelId="{08A0524D-7C10-49B8-9D4D-273AED8978B7}" type="pres">
      <dgm:prSet presAssocID="{BAE1CFF0-C499-4780-B6C3-C5EC822D7EFF}" presName="rootConnector" presStyleLbl="node1" presStyleIdx="0" presStyleCnt="2"/>
      <dgm:spPr/>
      <dgm:t>
        <a:bodyPr/>
        <a:lstStyle/>
        <a:p>
          <a:endParaRPr lang="ru-RU"/>
        </a:p>
      </dgm:t>
    </dgm:pt>
    <dgm:pt modelId="{E0ACE442-4FDF-43B3-9DC3-FE731FA77429}" type="pres">
      <dgm:prSet presAssocID="{BAE1CFF0-C499-4780-B6C3-C5EC822D7EFF}" presName="childShape" presStyleCnt="0"/>
      <dgm:spPr/>
    </dgm:pt>
    <dgm:pt modelId="{ABB5E190-EF50-4091-99B1-ABEF93BE005C}" type="pres">
      <dgm:prSet presAssocID="{9870F441-B38D-4089-93F4-E67B154C76AF}" presName="Name13" presStyleLbl="parChTrans1D2" presStyleIdx="0" presStyleCnt="4"/>
      <dgm:spPr/>
      <dgm:t>
        <a:bodyPr/>
        <a:lstStyle/>
        <a:p>
          <a:endParaRPr lang="ru-RU"/>
        </a:p>
      </dgm:t>
    </dgm:pt>
    <dgm:pt modelId="{E407E1C5-4335-4F37-832A-CCD73E3EF82C}" type="pres">
      <dgm:prSet presAssocID="{C73D80E9-E24F-4142-A72F-47E7CB5B6513}" presName="childText" presStyleLbl="bgAcc1" presStyleIdx="0" presStyleCnt="4" custScaleX="201291" custScaleY="1316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C7EC61-8625-49B7-8E8C-22DFC202586D}" type="pres">
      <dgm:prSet presAssocID="{038BDA9C-AB95-4B2B-99CF-B5E3ADB38C49}" presName="Name13" presStyleLbl="parChTrans1D2" presStyleIdx="1" presStyleCnt="4"/>
      <dgm:spPr/>
      <dgm:t>
        <a:bodyPr/>
        <a:lstStyle/>
        <a:p>
          <a:endParaRPr lang="ru-RU"/>
        </a:p>
      </dgm:t>
    </dgm:pt>
    <dgm:pt modelId="{4E9E27E9-9BD4-411B-8917-8E61D64A3A89}" type="pres">
      <dgm:prSet presAssocID="{E40BA2E4-2648-4DF2-B9AD-AC8FF88AAF9F}" presName="childText" presStyleLbl="bgAcc1" presStyleIdx="1" presStyleCnt="4" custScaleX="2037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33781C-9C02-49CD-B995-32EFD1977A2A}" type="pres">
      <dgm:prSet presAssocID="{F3AF4F5B-38A0-4BE0-80B6-B84DA6BBEF9D}" presName="root" presStyleCnt="0"/>
      <dgm:spPr/>
    </dgm:pt>
    <dgm:pt modelId="{82D4ECB5-514E-4F26-BA89-A1986093B52E}" type="pres">
      <dgm:prSet presAssocID="{F3AF4F5B-38A0-4BE0-80B6-B84DA6BBEF9D}" presName="rootComposite" presStyleCnt="0"/>
      <dgm:spPr/>
    </dgm:pt>
    <dgm:pt modelId="{E0037797-549D-47CE-8506-1C4EBB1E5190}" type="pres">
      <dgm:prSet presAssocID="{F3AF4F5B-38A0-4BE0-80B6-B84DA6BBEF9D}" presName="rootText" presStyleLbl="node1" presStyleIdx="1" presStyleCnt="2" custScaleX="119432" custScaleY="111420"/>
      <dgm:spPr/>
      <dgm:t>
        <a:bodyPr/>
        <a:lstStyle/>
        <a:p>
          <a:endParaRPr lang="ru-RU"/>
        </a:p>
      </dgm:t>
    </dgm:pt>
    <dgm:pt modelId="{865D6592-8148-4AC0-8653-ECBBE5F21C04}" type="pres">
      <dgm:prSet presAssocID="{F3AF4F5B-38A0-4BE0-80B6-B84DA6BBEF9D}" presName="rootConnector" presStyleLbl="node1" presStyleIdx="1" presStyleCnt="2"/>
      <dgm:spPr/>
      <dgm:t>
        <a:bodyPr/>
        <a:lstStyle/>
        <a:p>
          <a:endParaRPr lang="ru-RU"/>
        </a:p>
      </dgm:t>
    </dgm:pt>
    <dgm:pt modelId="{FEC52E73-D8F4-4787-A7BF-EEC24B25714F}" type="pres">
      <dgm:prSet presAssocID="{F3AF4F5B-38A0-4BE0-80B6-B84DA6BBEF9D}" presName="childShape" presStyleCnt="0"/>
      <dgm:spPr/>
    </dgm:pt>
    <dgm:pt modelId="{8A4A3311-F05D-447D-8E4A-F9CB2B1071B0}" type="pres">
      <dgm:prSet presAssocID="{0215FBC0-4554-4E7D-BFEB-A1B4517DB741}" presName="Name13" presStyleLbl="parChTrans1D2" presStyleIdx="2" presStyleCnt="4"/>
      <dgm:spPr/>
      <dgm:t>
        <a:bodyPr/>
        <a:lstStyle/>
        <a:p>
          <a:endParaRPr lang="ru-RU"/>
        </a:p>
      </dgm:t>
    </dgm:pt>
    <dgm:pt modelId="{89E5F117-FD6B-46D2-AB5B-1D2F7D8DBDB6}" type="pres">
      <dgm:prSet presAssocID="{85475771-ECA3-44E8-BBCF-9A0B766D91FC}" presName="childText" presStyleLbl="bgAcc1" presStyleIdx="2" presStyleCnt="4" custScaleX="178503" custScaleY="1325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445373-95CA-4133-80AA-8103CEE9FC86}" type="pres">
      <dgm:prSet presAssocID="{90E40038-E3FB-4DA4-8208-BC56859144C2}" presName="Name13" presStyleLbl="parChTrans1D2" presStyleIdx="3" presStyleCnt="4"/>
      <dgm:spPr/>
      <dgm:t>
        <a:bodyPr/>
        <a:lstStyle/>
        <a:p>
          <a:endParaRPr lang="ru-RU"/>
        </a:p>
      </dgm:t>
    </dgm:pt>
    <dgm:pt modelId="{78F3105B-C79D-4EA4-B700-353D2B3E4DC4}" type="pres">
      <dgm:prSet presAssocID="{11B354E9-1E12-401E-B2C6-E1119AFD4F20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C6B21D-5351-40C7-A942-9C6F35764F14}" type="presOf" srcId="{85475771-ECA3-44E8-BBCF-9A0B766D91FC}" destId="{89E5F117-FD6B-46D2-AB5B-1D2F7D8DBDB6}" srcOrd="0" destOrd="0" presId="urn:microsoft.com/office/officeart/2005/8/layout/hierarchy3"/>
    <dgm:cxn modelId="{26DC5867-ED2C-48D7-8F9F-DB2BBD01AC25}" srcId="{BAE1CFF0-C499-4780-B6C3-C5EC822D7EFF}" destId="{C73D80E9-E24F-4142-A72F-47E7CB5B6513}" srcOrd="0" destOrd="0" parTransId="{9870F441-B38D-4089-93F4-E67B154C76AF}" sibTransId="{D7F3517A-B8AA-431C-9842-C0BED768F8F3}"/>
    <dgm:cxn modelId="{9C2D4D8A-60AF-45CD-B3F7-B4880FBFC8F2}" srcId="{7E0F3602-A20E-4537-9939-2496FD6C17A1}" destId="{F3AF4F5B-38A0-4BE0-80B6-B84DA6BBEF9D}" srcOrd="1" destOrd="0" parTransId="{8A53514A-C2EE-47C1-A4E7-196C971D20F7}" sibTransId="{38C95D87-A163-4E25-AC38-F771F52DBCA8}"/>
    <dgm:cxn modelId="{FCC817C6-11E7-4235-8658-AB3FEA5A2413}" type="presOf" srcId="{9870F441-B38D-4089-93F4-E67B154C76AF}" destId="{ABB5E190-EF50-4091-99B1-ABEF93BE005C}" srcOrd="0" destOrd="0" presId="urn:microsoft.com/office/officeart/2005/8/layout/hierarchy3"/>
    <dgm:cxn modelId="{EAAE2CF3-4EC4-435F-8B64-6C730C94F75D}" type="presOf" srcId="{038BDA9C-AB95-4B2B-99CF-B5E3ADB38C49}" destId="{24C7EC61-8625-49B7-8E8C-22DFC202586D}" srcOrd="0" destOrd="0" presId="urn:microsoft.com/office/officeart/2005/8/layout/hierarchy3"/>
    <dgm:cxn modelId="{59A481D3-2AF4-4D4B-8BF6-25613375FF01}" type="presOf" srcId="{C73D80E9-E24F-4142-A72F-47E7CB5B6513}" destId="{E407E1C5-4335-4F37-832A-CCD73E3EF82C}" srcOrd="0" destOrd="0" presId="urn:microsoft.com/office/officeart/2005/8/layout/hierarchy3"/>
    <dgm:cxn modelId="{A90BC671-3B44-40B5-B1FF-2A692728A55C}" type="presOf" srcId="{E40BA2E4-2648-4DF2-B9AD-AC8FF88AAF9F}" destId="{4E9E27E9-9BD4-411B-8917-8E61D64A3A89}" srcOrd="0" destOrd="0" presId="urn:microsoft.com/office/officeart/2005/8/layout/hierarchy3"/>
    <dgm:cxn modelId="{B479A274-1F2A-4C32-9D29-97E1C8C412E1}" type="presOf" srcId="{0215FBC0-4554-4E7D-BFEB-A1B4517DB741}" destId="{8A4A3311-F05D-447D-8E4A-F9CB2B1071B0}" srcOrd="0" destOrd="0" presId="urn:microsoft.com/office/officeart/2005/8/layout/hierarchy3"/>
    <dgm:cxn modelId="{A3EE4913-2A51-4F21-AE59-CC4428F69665}" type="presOf" srcId="{BAE1CFF0-C499-4780-B6C3-C5EC822D7EFF}" destId="{08A0524D-7C10-49B8-9D4D-273AED8978B7}" srcOrd="1" destOrd="0" presId="urn:microsoft.com/office/officeart/2005/8/layout/hierarchy3"/>
    <dgm:cxn modelId="{C7AED973-30BE-420D-8E17-9F0E722CE8D8}" type="presOf" srcId="{BAE1CFF0-C499-4780-B6C3-C5EC822D7EFF}" destId="{D1E73031-2A23-4B42-A8FD-5AA8F745A140}" srcOrd="0" destOrd="0" presId="urn:microsoft.com/office/officeart/2005/8/layout/hierarchy3"/>
    <dgm:cxn modelId="{64B37B3A-09B5-4C92-B989-00D4000C316B}" type="presOf" srcId="{F3AF4F5B-38A0-4BE0-80B6-B84DA6BBEF9D}" destId="{865D6592-8148-4AC0-8653-ECBBE5F21C04}" srcOrd="1" destOrd="0" presId="urn:microsoft.com/office/officeart/2005/8/layout/hierarchy3"/>
    <dgm:cxn modelId="{975B1D79-F4E4-4538-9D20-36A00208C138}" type="presOf" srcId="{7E0F3602-A20E-4537-9939-2496FD6C17A1}" destId="{7F0A42F3-94D2-4737-977F-A675E9EFC0FD}" srcOrd="0" destOrd="0" presId="urn:microsoft.com/office/officeart/2005/8/layout/hierarchy3"/>
    <dgm:cxn modelId="{2813AAF0-9324-465A-B38C-AA4CDEE1BEBE}" type="presOf" srcId="{90E40038-E3FB-4DA4-8208-BC56859144C2}" destId="{7B445373-95CA-4133-80AA-8103CEE9FC86}" srcOrd="0" destOrd="0" presId="urn:microsoft.com/office/officeart/2005/8/layout/hierarchy3"/>
    <dgm:cxn modelId="{12A0ACBA-7046-4FB3-B639-262C86CE1D5B}" type="presOf" srcId="{11B354E9-1E12-401E-B2C6-E1119AFD4F20}" destId="{78F3105B-C79D-4EA4-B700-353D2B3E4DC4}" srcOrd="0" destOrd="0" presId="urn:microsoft.com/office/officeart/2005/8/layout/hierarchy3"/>
    <dgm:cxn modelId="{69FA2D59-A318-47A9-BB52-785C4BFB3EFB}" srcId="{F3AF4F5B-38A0-4BE0-80B6-B84DA6BBEF9D}" destId="{85475771-ECA3-44E8-BBCF-9A0B766D91FC}" srcOrd="0" destOrd="0" parTransId="{0215FBC0-4554-4E7D-BFEB-A1B4517DB741}" sibTransId="{22F3C08B-65AB-4FCF-8298-46FE1ADEF3C7}"/>
    <dgm:cxn modelId="{FAEAC4D1-58D6-453A-BFBE-FA8FE55068E6}" srcId="{BAE1CFF0-C499-4780-B6C3-C5EC822D7EFF}" destId="{E40BA2E4-2648-4DF2-B9AD-AC8FF88AAF9F}" srcOrd="1" destOrd="0" parTransId="{038BDA9C-AB95-4B2B-99CF-B5E3ADB38C49}" sibTransId="{BBDCAF05-97C8-47E5-B7D2-3691E9055132}"/>
    <dgm:cxn modelId="{EB053F76-22E2-44FE-8108-37E32FB50F23}" srcId="{7E0F3602-A20E-4537-9939-2496FD6C17A1}" destId="{BAE1CFF0-C499-4780-B6C3-C5EC822D7EFF}" srcOrd="0" destOrd="0" parTransId="{10D02FE9-5B08-4D25-AF62-03035339A452}" sibTransId="{4FD6A041-B872-46DC-872E-279C18E55570}"/>
    <dgm:cxn modelId="{A6C93BD1-F5BE-41CF-85DA-D2D36F2B67A2}" type="presOf" srcId="{F3AF4F5B-38A0-4BE0-80B6-B84DA6BBEF9D}" destId="{E0037797-549D-47CE-8506-1C4EBB1E5190}" srcOrd="0" destOrd="0" presId="urn:microsoft.com/office/officeart/2005/8/layout/hierarchy3"/>
    <dgm:cxn modelId="{B1EDE474-0D43-40BA-8B0F-959C2124E5E2}" srcId="{F3AF4F5B-38A0-4BE0-80B6-B84DA6BBEF9D}" destId="{11B354E9-1E12-401E-B2C6-E1119AFD4F20}" srcOrd="1" destOrd="0" parTransId="{90E40038-E3FB-4DA4-8208-BC56859144C2}" sibTransId="{65AF489F-79F9-414B-85B7-EC82C08C272B}"/>
    <dgm:cxn modelId="{00C0EC78-2713-4272-8824-041A482D8E22}" type="presParOf" srcId="{7F0A42F3-94D2-4737-977F-A675E9EFC0FD}" destId="{4DB2066E-B2F4-4662-AC49-2E73F8A1C052}" srcOrd="0" destOrd="0" presId="urn:microsoft.com/office/officeart/2005/8/layout/hierarchy3"/>
    <dgm:cxn modelId="{3E597166-7ED0-4C56-A5A4-59B6E2B07E92}" type="presParOf" srcId="{4DB2066E-B2F4-4662-AC49-2E73F8A1C052}" destId="{542EA0C2-B2B4-42B7-B676-F8B9A0B20DE2}" srcOrd="0" destOrd="0" presId="urn:microsoft.com/office/officeart/2005/8/layout/hierarchy3"/>
    <dgm:cxn modelId="{F4EE5FC3-33CC-4B76-9832-07852FFDA00A}" type="presParOf" srcId="{542EA0C2-B2B4-42B7-B676-F8B9A0B20DE2}" destId="{D1E73031-2A23-4B42-A8FD-5AA8F745A140}" srcOrd="0" destOrd="0" presId="urn:microsoft.com/office/officeart/2005/8/layout/hierarchy3"/>
    <dgm:cxn modelId="{59CECE16-D5B4-47FB-A3DD-B32BA7812B82}" type="presParOf" srcId="{542EA0C2-B2B4-42B7-B676-F8B9A0B20DE2}" destId="{08A0524D-7C10-49B8-9D4D-273AED8978B7}" srcOrd="1" destOrd="0" presId="urn:microsoft.com/office/officeart/2005/8/layout/hierarchy3"/>
    <dgm:cxn modelId="{67B61495-4925-4D6D-B93B-03922325A918}" type="presParOf" srcId="{4DB2066E-B2F4-4662-AC49-2E73F8A1C052}" destId="{E0ACE442-4FDF-43B3-9DC3-FE731FA77429}" srcOrd="1" destOrd="0" presId="urn:microsoft.com/office/officeart/2005/8/layout/hierarchy3"/>
    <dgm:cxn modelId="{C3CFF2A3-64D0-4C16-8A2A-ECE9ABBB1A76}" type="presParOf" srcId="{E0ACE442-4FDF-43B3-9DC3-FE731FA77429}" destId="{ABB5E190-EF50-4091-99B1-ABEF93BE005C}" srcOrd="0" destOrd="0" presId="urn:microsoft.com/office/officeart/2005/8/layout/hierarchy3"/>
    <dgm:cxn modelId="{58CCE39C-FC53-493F-8BC5-49F6EBBD29DC}" type="presParOf" srcId="{E0ACE442-4FDF-43B3-9DC3-FE731FA77429}" destId="{E407E1C5-4335-4F37-832A-CCD73E3EF82C}" srcOrd="1" destOrd="0" presId="urn:microsoft.com/office/officeart/2005/8/layout/hierarchy3"/>
    <dgm:cxn modelId="{7DEEE37B-BA25-4E15-9173-E39052EEF5D6}" type="presParOf" srcId="{E0ACE442-4FDF-43B3-9DC3-FE731FA77429}" destId="{24C7EC61-8625-49B7-8E8C-22DFC202586D}" srcOrd="2" destOrd="0" presId="urn:microsoft.com/office/officeart/2005/8/layout/hierarchy3"/>
    <dgm:cxn modelId="{49CB5DC7-54E9-49D2-ABA7-21E0424D526B}" type="presParOf" srcId="{E0ACE442-4FDF-43B3-9DC3-FE731FA77429}" destId="{4E9E27E9-9BD4-411B-8917-8E61D64A3A89}" srcOrd="3" destOrd="0" presId="urn:microsoft.com/office/officeart/2005/8/layout/hierarchy3"/>
    <dgm:cxn modelId="{FD2CF966-9D4F-4380-86D8-93466587B316}" type="presParOf" srcId="{7F0A42F3-94D2-4737-977F-A675E9EFC0FD}" destId="{4033781C-9C02-49CD-B995-32EFD1977A2A}" srcOrd="1" destOrd="0" presId="urn:microsoft.com/office/officeart/2005/8/layout/hierarchy3"/>
    <dgm:cxn modelId="{01D3952C-3C7A-474C-9F90-E2A19CF15BE1}" type="presParOf" srcId="{4033781C-9C02-49CD-B995-32EFD1977A2A}" destId="{82D4ECB5-514E-4F26-BA89-A1986093B52E}" srcOrd="0" destOrd="0" presId="urn:microsoft.com/office/officeart/2005/8/layout/hierarchy3"/>
    <dgm:cxn modelId="{94545FB4-7124-457F-BC82-F316D18CABFB}" type="presParOf" srcId="{82D4ECB5-514E-4F26-BA89-A1986093B52E}" destId="{E0037797-549D-47CE-8506-1C4EBB1E5190}" srcOrd="0" destOrd="0" presId="urn:microsoft.com/office/officeart/2005/8/layout/hierarchy3"/>
    <dgm:cxn modelId="{4B27FB6D-7E6D-4EC1-84AB-8DCA7DCA5E16}" type="presParOf" srcId="{82D4ECB5-514E-4F26-BA89-A1986093B52E}" destId="{865D6592-8148-4AC0-8653-ECBBE5F21C04}" srcOrd="1" destOrd="0" presId="urn:microsoft.com/office/officeart/2005/8/layout/hierarchy3"/>
    <dgm:cxn modelId="{99228D1A-FB9A-4E48-8D23-4466B9C45C07}" type="presParOf" srcId="{4033781C-9C02-49CD-B995-32EFD1977A2A}" destId="{FEC52E73-D8F4-4787-A7BF-EEC24B25714F}" srcOrd="1" destOrd="0" presId="urn:microsoft.com/office/officeart/2005/8/layout/hierarchy3"/>
    <dgm:cxn modelId="{BA470AAF-339D-49C1-A7BA-13ED6A0FF2C7}" type="presParOf" srcId="{FEC52E73-D8F4-4787-A7BF-EEC24B25714F}" destId="{8A4A3311-F05D-447D-8E4A-F9CB2B1071B0}" srcOrd="0" destOrd="0" presId="urn:microsoft.com/office/officeart/2005/8/layout/hierarchy3"/>
    <dgm:cxn modelId="{925C789B-1C88-401F-B87F-D4F9E9458743}" type="presParOf" srcId="{FEC52E73-D8F4-4787-A7BF-EEC24B25714F}" destId="{89E5F117-FD6B-46D2-AB5B-1D2F7D8DBDB6}" srcOrd="1" destOrd="0" presId="urn:microsoft.com/office/officeart/2005/8/layout/hierarchy3"/>
    <dgm:cxn modelId="{4C0124BB-FF9E-407F-9921-B280BF57E747}" type="presParOf" srcId="{FEC52E73-D8F4-4787-A7BF-EEC24B25714F}" destId="{7B445373-95CA-4133-80AA-8103CEE9FC86}" srcOrd="2" destOrd="0" presId="urn:microsoft.com/office/officeart/2005/8/layout/hierarchy3"/>
    <dgm:cxn modelId="{275E0E21-D23F-4D2B-A515-57F829F04660}" type="presParOf" srcId="{FEC52E73-D8F4-4787-A7BF-EEC24B25714F}" destId="{78F3105B-C79D-4EA4-B700-353D2B3E4DC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0D5CD81-DDE7-4EA6-8073-A0A88C53CD8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36764EB-D600-47D6-8BD6-8FD1D4A34F1A}">
      <dgm:prSet phldrT="[Текст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недостаточном количестве баллов на заявленную категорию при очередной аттестации педагога на присвоение (подтверждение) КК в аттестационный период январь-май (август - декабрь) КК сохраняется до истечения ее срока, далее КК снижается на один уровень ниже. Данная КК сохраняется до следующего аттестационного периода август-декабрь (январь – май). В следующий аттестационный период педагог проходит аттестацию по первоначально заявленной квалификационной категории после прохождения НКТ.</a:t>
          </a:r>
          <a:endParaRPr lang="ru-RU" sz="18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2B9BA3-08CA-4EBC-933F-81C37BE22B27}" type="parTrans" cxnId="{462D5539-E787-442A-B0CE-FD1497D270F9}">
      <dgm:prSet/>
      <dgm:spPr/>
      <dgm:t>
        <a:bodyPr/>
        <a:lstStyle/>
        <a:p>
          <a:endParaRPr lang="ru-RU"/>
        </a:p>
      </dgm:t>
    </dgm:pt>
    <dgm:pt modelId="{29385630-23DF-441B-8BA2-AC95945752FC}" type="sibTrans" cxnId="{462D5539-E787-442A-B0CE-FD1497D270F9}">
      <dgm:prSet/>
      <dgm:spPr/>
      <dgm:t>
        <a:bodyPr/>
        <a:lstStyle/>
        <a:p>
          <a:endParaRPr lang="ru-RU"/>
        </a:p>
      </dgm:t>
    </dgm:pt>
    <dgm:pt modelId="{FD86D466-2115-4AC9-9E2B-FECB11CC4D7A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несвоевременной подаче заявления педагогом на очередную аттестацию на присвоение (подтверждение) КК в аттестационный период август-декабрь (январь – май) КК снижается до КК "педагог". Данная КК сохраняется до следующего аттестационного периода август-декабрь (январь – май). В следующий аттестационный период педагог проходит аттестацию на квалификационную категорию в соответствии с квалификационными требованиями согласно </a:t>
          </a:r>
          <a:r>
            <a:rPr lang="ru-RU" sz="1800" b="1" dirty="0" smtClean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приказа </a:t>
          </a:r>
          <a:r>
            <a:rPr lang="ru-RU" sz="1800" b="1" dirty="0" smtClean="0">
              <a:solidFill>
                <a:srgbClr val="800000"/>
              </a:solidFill>
              <a:hlinkClick xmlns:r="http://schemas.openxmlformats.org/officeDocument/2006/relationships" r:id="rId1"/>
            </a:rPr>
            <a:t>№ 338</a:t>
          </a:r>
          <a:r>
            <a:rPr lang="ru-RU" sz="1800" b="1" dirty="0" smtClean="0">
              <a:solidFill>
                <a:schemeClr val="tx1"/>
              </a:solidFill>
            </a:rPr>
            <a:t>.</a:t>
          </a:r>
          <a:endParaRPr lang="ru-RU" sz="1800" b="1" dirty="0">
            <a:solidFill>
              <a:schemeClr val="tx1"/>
            </a:solidFill>
          </a:endParaRPr>
        </a:p>
      </dgm:t>
    </dgm:pt>
    <dgm:pt modelId="{98C86BF8-71C1-42DC-98E5-F39E338795E2}" type="parTrans" cxnId="{B106778B-233D-4E15-9DF9-178BEFF9C2C5}">
      <dgm:prSet/>
      <dgm:spPr/>
      <dgm:t>
        <a:bodyPr/>
        <a:lstStyle/>
        <a:p>
          <a:endParaRPr lang="ru-RU"/>
        </a:p>
      </dgm:t>
    </dgm:pt>
    <dgm:pt modelId="{F829BD23-91AF-45A4-AC56-DF08E2F32B7C}" type="sibTrans" cxnId="{B106778B-233D-4E15-9DF9-178BEFF9C2C5}">
      <dgm:prSet/>
      <dgm:spPr/>
      <dgm:t>
        <a:bodyPr/>
        <a:lstStyle/>
        <a:p>
          <a:endParaRPr lang="ru-RU"/>
        </a:p>
      </dgm:t>
    </dgm:pt>
    <dgm:pt modelId="{C41AAF4B-0208-4BCB-BDCE-7E38D7582D76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недостаточном количестве баллов на заявленную категорию за педагогом, имеющим "вторую", "первую", "высшую" категории, в аттестационный период январь-май (август - декабрь) КК сохраняется до истечения его срока, далее – снижается до категории "педагог". Данная КК сохраняется до следующего аттестационного периода август-декабрь (январь – май). В следующий аттестационный период педагоги проходят аттестацию на КК в соответствии с квалификационными требованиями согласно </a:t>
          </a:r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приказа № 338</a:t>
          </a:r>
          <a:r>
            <a: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38859A-0373-4BF8-8DED-EDB4312C4A90}" type="parTrans" cxnId="{BC9BFBFB-1571-4A8E-AC09-13009DC9D99B}">
      <dgm:prSet/>
      <dgm:spPr/>
      <dgm:t>
        <a:bodyPr/>
        <a:lstStyle/>
        <a:p>
          <a:endParaRPr lang="ru-RU"/>
        </a:p>
      </dgm:t>
    </dgm:pt>
    <dgm:pt modelId="{A0E925DF-36F3-43D1-AE02-7E0F8F0A9587}" type="sibTrans" cxnId="{BC9BFBFB-1571-4A8E-AC09-13009DC9D99B}">
      <dgm:prSet/>
      <dgm:spPr/>
      <dgm:t>
        <a:bodyPr/>
        <a:lstStyle/>
        <a:p>
          <a:endParaRPr lang="ru-RU"/>
        </a:p>
      </dgm:t>
    </dgm:pt>
    <dgm:pt modelId="{757327F7-B5AD-450C-87B7-2B2D554E5DD9}" type="pres">
      <dgm:prSet presAssocID="{40D5CD81-DDE7-4EA6-8073-A0A88C53CD8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1BE1C66E-D158-4633-885C-0CB5F30A4428}" type="pres">
      <dgm:prSet presAssocID="{40D5CD81-DDE7-4EA6-8073-A0A88C53CD86}" presName="Name1" presStyleCnt="0"/>
      <dgm:spPr/>
    </dgm:pt>
    <dgm:pt modelId="{6AD74844-C195-4436-BF04-E4F4FD490115}" type="pres">
      <dgm:prSet presAssocID="{40D5CD81-DDE7-4EA6-8073-A0A88C53CD86}" presName="cycle" presStyleCnt="0"/>
      <dgm:spPr/>
    </dgm:pt>
    <dgm:pt modelId="{AB3D9658-73EF-4C2D-BFEF-6412442C2D43}" type="pres">
      <dgm:prSet presAssocID="{40D5CD81-DDE7-4EA6-8073-A0A88C53CD86}" presName="srcNode" presStyleLbl="node1" presStyleIdx="0" presStyleCnt="3"/>
      <dgm:spPr/>
    </dgm:pt>
    <dgm:pt modelId="{2F64D09F-CB8A-47FA-9FA7-0DD78A3B2D61}" type="pres">
      <dgm:prSet presAssocID="{40D5CD81-DDE7-4EA6-8073-A0A88C53CD86}" presName="conn" presStyleLbl="parChTrans1D2" presStyleIdx="0" presStyleCnt="1"/>
      <dgm:spPr/>
      <dgm:t>
        <a:bodyPr/>
        <a:lstStyle/>
        <a:p>
          <a:endParaRPr lang="ru-RU"/>
        </a:p>
      </dgm:t>
    </dgm:pt>
    <dgm:pt modelId="{3B753BB5-126A-4D98-8F31-EC321C86E3B0}" type="pres">
      <dgm:prSet presAssocID="{40D5CD81-DDE7-4EA6-8073-A0A88C53CD86}" presName="extraNode" presStyleLbl="node1" presStyleIdx="0" presStyleCnt="3"/>
      <dgm:spPr/>
    </dgm:pt>
    <dgm:pt modelId="{A78E23C2-BB44-45DF-84D8-F8EE649C5EB3}" type="pres">
      <dgm:prSet presAssocID="{40D5CD81-DDE7-4EA6-8073-A0A88C53CD86}" presName="dstNode" presStyleLbl="node1" presStyleIdx="0" presStyleCnt="3"/>
      <dgm:spPr/>
    </dgm:pt>
    <dgm:pt modelId="{CF30F84C-F131-40F0-BBD6-4DBD9B18BD5C}" type="pres">
      <dgm:prSet presAssocID="{A36764EB-D600-47D6-8BD6-8FD1D4A34F1A}" presName="text_1" presStyleLbl="node1" presStyleIdx="0" presStyleCnt="3" custScaleY="1321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65F68A-96FA-48A4-B071-D4114116896B}" type="pres">
      <dgm:prSet presAssocID="{A36764EB-D600-47D6-8BD6-8FD1D4A34F1A}" presName="accent_1" presStyleCnt="0"/>
      <dgm:spPr/>
    </dgm:pt>
    <dgm:pt modelId="{B3ED218D-BA66-4ADC-99BE-35B2D815DAA4}" type="pres">
      <dgm:prSet presAssocID="{A36764EB-D600-47D6-8BD6-8FD1D4A34F1A}" presName="accentRepeatNode" presStyleLbl="solidFgAcc1" presStyleIdx="0" presStyleCnt="3"/>
      <dgm:spPr>
        <a:solidFill>
          <a:srgbClr val="FFF7FE"/>
        </a:solidFill>
      </dgm:spPr>
    </dgm:pt>
    <dgm:pt modelId="{E94049F5-991C-4A67-A8B7-9A7F09287061}" type="pres">
      <dgm:prSet presAssocID="{FD86D466-2115-4AC9-9E2B-FECB11CC4D7A}" presName="text_2" presStyleLbl="node1" presStyleIdx="1" presStyleCnt="3" custScaleY="1351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0B3441-E567-48D3-91DA-ED972B0952CF}" type="pres">
      <dgm:prSet presAssocID="{FD86D466-2115-4AC9-9E2B-FECB11CC4D7A}" presName="accent_2" presStyleCnt="0"/>
      <dgm:spPr/>
    </dgm:pt>
    <dgm:pt modelId="{777126A1-9AE1-4B36-826E-118F67325E33}" type="pres">
      <dgm:prSet presAssocID="{FD86D466-2115-4AC9-9E2B-FECB11CC4D7A}" presName="accentRepeatNode" presStyleLbl="solidFgAcc1" presStyleIdx="1" presStyleCnt="3"/>
      <dgm:spPr>
        <a:solidFill>
          <a:srgbClr val="F0F8FA"/>
        </a:solidFill>
      </dgm:spPr>
    </dgm:pt>
    <dgm:pt modelId="{3ACA96EB-7029-4C26-A87A-6ADDCF60E738}" type="pres">
      <dgm:prSet presAssocID="{C41AAF4B-0208-4BCB-BDCE-7E38D7582D76}" presName="text_3" presStyleLbl="node1" presStyleIdx="2" presStyleCnt="3" custScaleY="1490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B18425-58CD-4B92-80BF-7ECF7A78DD6D}" type="pres">
      <dgm:prSet presAssocID="{C41AAF4B-0208-4BCB-BDCE-7E38D7582D76}" presName="accent_3" presStyleCnt="0"/>
      <dgm:spPr/>
    </dgm:pt>
    <dgm:pt modelId="{DD14E19E-C87C-4AF5-9C81-CAAE909D65CD}" type="pres">
      <dgm:prSet presAssocID="{C41AAF4B-0208-4BCB-BDCE-7E38D7582D76}" presName="accentRepeatNode" presStyleLbl="solidFgAcc1" presStyleIdx="2" presStyleCnt="3"/>
      <dgm:spPr>
        <a:solidFill>
          <a:srgbClr val="E7E7FF"/>
        </a:solidFill>
      </dgm:spPr>
    </dgm:pt>
  </dgm:ptLst>
  <dgm:cxnLst>
    <dgm:cxn modelId="{B106778B-233D-4E15-9DF9-178BEFF9C2C5}" srcId="{40D5CD81-DDE7-4EA6-8073-A0A88C53CD86}" destId="{FD86D466-2115-4AC9-9E2B-FECB11CC4D7A}" srcOrd="1" destOrd="0" parTransId="{98C86BF8-71C1-42DC-98E5-F39E338795E2}" sibTransId="{F829BD23-91AF-45A4-AC56-DF08E2F32B7C}"/>
    <dgm:cxn modelId="{6A5771E2-198A-4B95-B1EB-30481EE9AC53}" type="presOf" srcId="{A36764EB-D600-47D6-8BD6-8FD1D4A34F1A}" destId="{CF30F84C-F131-40F0-BBD6-4DBD9B18BD5C}" srcOrd="0" destOrd="0" presId="urn:microsoft.com/office/officeart/2008/layout/VerticalCurvedList"/>
    <dgm:cxn modelId="{E570B5AD-E665-43D6-BE0C-1317E781367A}" type="presOf" srcId="{FD86D466-2115-4AC9-9E2B-FECB11CC4D7A}" destId="{E94049F5-991C-4A67-A8B7-9A7F09287061}" srcOrd="0" destOrd="0" presId="urn:microsoft.com/office/officeart/2008/layout/VerticalCurvedList"/>
    <dgm:cxn modelId="{DF44E085-2DF5-4ECB-9D06-4B4DFAE71073}" type="presOf" srcId="{29385630-23DF-441B-8BA2-AC95945752FC}" destId="{2F64D09F-CB8A-47FA-9FA7-0DD78A3B2D61}" srcOrd="0" destOrd="0" presId="urn:microsoft.com/office/officeart/2008/layout/VerticalCurvedList"/>
    <dgm:cxn modelId="{462D5539-E787-442A-B0CE-FD1497D270F9}" srcId="{40D5CD81-DDE7-4EA6-8073-A0A88C53CD86}" destId="{A36764EB-D600-47D6-8BD6-8FD1D4A34F1A}" srcOrd="0" destOrd="0" parTransId="{772B9BA3-08CA-4EBC-933F-81C37BE22B27}" sibTransId="{29385630-23DF-441B-8BA2-AC95945752FC}"/>
    <dgm:cxn modelId="{BC9BFBFB-1571-4A8E-AC09-13009DC9D99B}" srcId="{40D5CD81-DDE7-4EA6-8073-A0A88C53CD86}" destId="{C41AAF4B-0208-4BCB-BDCE-7E38D7582D76}" srcOrd="2" destOrd="0" parTransId="{8338859A-0373-4BF8-8DED-EDB4312C4A90}" sibTransId="{A0E925DF-36F3-43D1-AE02-7E0F8F0A9587}"/>
    <dgm:cxn modelId="{0F973832-3DEB-4930-AB25-1E02A235CED6}" type="presOf" srcId="{C41AAF4B-0208-4BCB-BDCE-7E38D7582D76}" destId="{3ACA96EB-7029-4C26-A87A-6ADDCF60E738}" srcOrd="0" destOrd="0" presId="urn:microsoft.com/office/officeart/2008/layout/VerticalCurvedList"/>
    <dgm:cxn modelId="{1EBDF8BF-CA5B-485D-BD50-3F2AEDEEF1C5}" type="presOf" srcId="{40D5CD81-DDE7-4EA6-8073-A0A88C53CD86}" destId="{757327F7-B5AD-450C-87B7-2B2D554E5DD9}" srcOrd="0" destOrd="0" presId="urn:microsoft.com/office/officeart/2008/layout/VerticalCurvedList"/>
    <dgm:cxn modelId="{FFBA5A40-0DBF-4B96-85F6-57CF3B4BA052}" type="presParOf" srcId="{757327F7-B5AD-450C-87B7-2B2D554E5DD9}" destId="{1BE1C66E-D158-4633-885C-0CB5F30A4428}" srcOrd="0" destOrd="0" presId="urn:microsoft.com/office/officeart/2008/layout/VerticalCurvedList"/>
    <dgm:cxn modelId="{7B623622-AF25-40D6-A9DF-A22C32955745}" type="presParOf" srcId="{1BE1C66E-D158-4633-885C-0CB5F30A4428}" destId="{6AD74844-C195-4436-BF04-E4F4FD490115}" srcOrd="0" destOrd="0" presId="urn:microsoft.com/office/officeart/2008/layout/VerticalCurvedList"/>
    <dgm:cxn modelId="{B624E4EB-083B-4392-8159-7297BB1851F0}" type="presParOf" srcId="{6AD74844-C195-4436-BF04-E4F4FD490115}" destId="{AB3D9658-73EF-4C2D-BFEF-6412442C2D43}" srcOrd="0" destOrd="0" presId="urn:microsoft.com/office/officeart/2008/layout/VerticalCurvedList"/>
    <dgm:cxn modelId="{FA642667-1F51-4317-94FF-108D46916ABF}" type="presParOf" srcId="{6AD74844-C195-4436-BF04-E4F4FD490115}" destId="{2F64D09F-CB8A-47FA-9FA7-0DD78A3B2D61}" srcOrd="1" destOrd="0" presId="urn:microsoft.com/office/officeart/2008/layout/VerticalCurvedList"/>
    <dgm:cxn modelId="{63A3F74F-B2A3-4CF5-9BEE-AC4AA522FB4A}" type="presParOf" srcId="{6AD74844-C195-4436-BF04-E4F4FD490115}" destId="{3B753BB5-126A-4D98-8F31-EC321C86E3B0}" srcOrd="2" destOrd="0" presId="urn:microsoft.com/office/officeart/2008/layout/VerticalCurvedList"/>
    <dgm:cxn modelId="{9C78EB76-D141-4B9A-A50A-3B2E125F7A14}" type="presParOf" srcId="{6AD74844-C195-4436-BF04-E4F4FD490115}" destId="{A78E23C2-BB44-45DF-84D8-F8EE649C5EB3}" srcOrd="3" destOrd="0" presId="urn:microsoft.com/office/officeart/2008/layout/VerticalCurvedList"/>
    <dgm:cxn modelId="{016995D8-03F6-4359-89DF-22AAF5F424F2}" type="presParOf" srcId="{1BE1C66E-D158-4633-885C-0CB5F30A4428}" destId="{CF30F84C-F131-40F0-BBD6-4DBD9B18BD5C}" srcOrd="1" destOrd="0" presId="urn:microsoft.com/office/officeart/2008/layout/VerticalCurvedList"/>
    <dgm:cxn modelId="{7288D63E-E7B0-4010-919B-5B5D6DE6A358}" type="presParOf" srcId="{1BE1C66E-D158-4633-885C-0CB5F30A4428}" destId="{A065F68A-96FA-48A4-B071-D4114116896B}" srcOrd="2" destOrd="0" presId="urn:microsoft.com/office/officeart/2008/layout/VerticalCurvedList"/>
    <dgm:cxn modelId="{246E06BB-BD9A-4227-A158-A3F7F9501662}" type="presParOf" srcId="{A065F68A-96FA-48A4-B071-D4114116896B}" destId="{B3ED218D-BA66-4ADC-99BE-35B2D815DAA4}" srcOrd="0" destOrd="0" presId="urn:microsoft.com/office/officeart/2008/layout/VerticalCurvedList"/>
    <dgm:cxn modelId="{03F37A65-716C-4AB7-97D8-C53F6232886C}" type="presParOf" srcId="{1BE1C66E-D158-4633-885C-0CB5F30A4428}" destId="{E94049F5-991C-4A67-A8B7-9A7F09287061}" srcOrd="3" destOrd="0" presId="urn:microsoft.com/office/officeart/2008/layout/VerticalCurvedList"/>
    <dgm:cxn modelId="{1045107A-1F82-4EE5-8386-E46A5234CEA6}" type="presParOf" srcId="{1BE1C66E-D158-4633-885C-0CB5F30A4428}" destId="{6A0B3441-E567-48D3-91DA-ED972B0952CF}" srcOrd="4" destOrd="0" presId="urn:microsoft.com/office/officeart/2008/layout/VerticalCurvedList"/>
    <dgm:cxn modelId="{75174C4A-4EFF-4987-B933-51B67CFA0DE7}" type="presParOf" srcId="{6A0B3441-E567-48D3-91DA-ED972B0952CF}" destId="{777126A1-9AE1-4B36-826E-118F67325E33}" srcOrd="0" destOrd="0" presId="urn:microsoft.com/office/officeart/2008/layout/VerticalCurvedList"/>
    <dgm:cxn modelId="{32899C38-6B49-4795-812E-DD900FF0CADB}" type="presParOf" srcId="{1BE1C66E-D158-4633-885C-0CB5F30A4428}" destId="{3ACA96EB-7029-4C26-A87A-6ADDCF60E738}" srcOrd="5" destOrd="0" presId="urn:microsoft.com/office/officeart/2008/layout/VerticalCurvedList"/>
    <dgm:cxn modelId="{EA742F85-67EC-462B-943D-DBC5D6A9EF33}" type="presParOf" srcId="{1BE1C66E-D158-4633-885C-0CB5F30A4428}" destId="{33B18425-58CD-4B92-80BF-7ECF7A78DD6D}" srcOrd="6" destOrd="0" presId="urn:microsoft.com/office/officeart/2008/layout/VerticalCurvedList"/>
    <dgm:cxn modelId="{1361FEC4-FD0F-4E6F-87B2-F229686573CF}" type="presParOf" srcId="{33B18425-58CD-4B92-80BF-7ECF7A78DD6D}" destId="{DD14E19E-C87C-4AF5-9C81-CAAE909D65C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D9D7412-7981-4815-9FCC-4187541F1FFE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8C648FDF-3830-4B17-B98C-3A5AC7819F53}">
      <dgm:prSet phldrT="[Текст]" custT="1"/>
      <dgm:spPr/>
      <dgm:t>
        <a:bodyPr/>
        <a:lstStyle/>
        <a:p>
          <a:endParaRPr lang="ru-RU" sz="1600" dirty="0" smtClean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окончании тестирования педагог пишет </a:t>
          </a:r>
          <a:r>
            <a: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эссе. </a:t>
          </a:r>
        </a:p>
        <a:p>
          <a:r>
            <a: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  Общее затрачиваемое время - 30 минут. </a:t>
          </a:r>
        </a:p>
        <a:p>
          <a:r>
            <a: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  Количество слов – 250-300 слов. </a:t>
          </a:r>
        </a:p>
        <a:p>
          <a:endParaRPr lang="ru-RU" sz="1600" dirty="0" smtClean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CBD4D1-B952-4D80-ACD4-60824129E472}" type="parTrans" cxnId="{439AC1A8-C70D-4578-8DAE-36716EDD01A0}">
      <dgm:prSet/>
      <dgm:spPr/>
      <dgm:t>
        <a:bodyPr/>
        <a:lstStyle/>
        <a:p>
          <a:endParaRPr lang="ru-RU"/>
        </a:p>
      </dgm:t>
    </dgm:pt>
    <dgm:pt modelId="{BFA7F48C-E669-43C0-AA98-B90587738F0F}" type="sibTrans" cxnId="{439AC1A8-C70D-4578-8DAE-36716EDD01A0}">
      <dgm:prSet/>
      <dgm:spPr/>
      <dgm:t>
        <a:bodyPr/>
        <a:lstStyle/>
        <a:p>
          <a:endParaRPr lang="ru-RU"/>
        </a:p>
      </dgm:t>
    </dgm:pt>
    <dgm:pt modelId="{031D3119-F579-4EC4-8C6C-06273BA9BB95}">
      <dgm:prSet phldrT="[Текст]" custT="1"/>
      <dgm:spPr/>
      <dgm:t>
        <a:bodyPr/>
        <a:lstStyle/>
        <a:p>
          <a:endParaRPr lang="ru-RU" sz="1500" dirty="0" smtClean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ru-RU" sz="15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  Тема эссе ежегодно определяется уполномоченным органом в области образования. 	</a:t>
          </a:r>
        </a:p>
        <a:p>
          <a:r>
            <a:rPr lang="ru-RU" sz="15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  Написанное эссе отображается в личном кабинете педагога по ссылке </a:t>
          </a:r>
          <a:r>
            <a:rPr lang="ru-RU" sz="15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ngt.testcenter.kz.</a:t>
          </a:r>
          <a:endParaRPr lang="ru-RU" sz="1500" dirty="0" smtClean="0"/>
        </a:p>
        <a:p>
          <a:endParaRPr lang="ru-RU" sz="1600" dirty="0"/>
        </a:p>
      </dgm:t>
    </dgm:pt>
    <dgm:pt modelId="{40E35718-2FFB-4187-827A-8138B759CAA9}" type="parTrans" cxnId="{E06F2BD1-9146-448F-8E63-0AE22457E0DB}">
      <dgm:prSet/>
      <dgm:spPr/>
      <dgm:t>
        <a:bodyPr/>
        <a:lstStyle/>
        <a:p>
          <a:endParaRPr lang="ru-RU"/>
        </a:p>
      </dgm:t>
    </dgm:pt>
    <dgm:pt modelId="{8AD4782D-FA5C-486D-8A4A-A368FC1E8878}" type="sibTrans" cxnId="{E06F2BD1-9146-448F-8E63-0AE22457E0DB}">
      <dgm:prSet/>
      <dgm:spPr/>
      <dgm:t>
        <a:bodyPr/>
        <a:lstStyle/>
        <a:p>
          <a:endParaRPr lang="ru-RU"/>
        </a:p>
      </dgm:t>
    </dgm:pt>
    <dgm:pt modelId="{B9A8A204-196A-48C9-8079-B09B2B7B9AC3}">
      <dgm:prSet phldrT="[Текст]" custT="1"/>
      <dgm:spPr/>
      <dgm:t>
        <a:bodyPr/>
        <a:lstStyle/>
        <a:p>
          <a:r>
            <a: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Написанное эссе направляется в личный кабинет педагога.</a:t>
          </a:r>
          <a:endParaRPr lang="ru-RU" sz="2000" dirty="0"/>
        </a:p>
      </dgm:t>
    </dgm:pt>
    <dgm:pt modelId="{98604646-BB4F-4B1B-B2B5-7FB38D3E6042}" type="parTrans" cxnId="{B83499E6-A1D7-40DD-B162-B6A9D2239502}">
      <dgm:prSet/>
      <dgm:spPr/>
      <dgm:t>
        <a:bodyPr/>
        <a:lstStyle/>
        <a:p>
          <a:endParaRPr lang="ru-RU"/>
        </a:p>
      </dgm:t>
    </dgm:pt>
    <dgm:pt modelId="{2C0BFBC2-8797-4A71-9403-E540AE7582F0}" type="sibTrans" cxnId="{B83499E6-A1D7-40DD-B162-B6A9D2239502}">
      <dgm:prSet/>
      <dgm:spPr/>
      <dgm:t>
        <a:bodyPr/>
        <a:lstStyle/>
        <a:p>
          <a:endParaRPr lang="ru-RU"/>
        </a:p>
      </dgm:t>
    </dgm:pt>
    <dgm:pt modelId="{9F8BBD5B-4F9F-4843-BEE4-77BF93161967}" type="pres">
      <dgm:prSet presAssocID="{7D9D7412-7981-4815-9FCC-4187541F1FFE}" presName="compositeShape" presStyleCnt="0">
        <dgm:presLayoutVars>
          <dgm:dir/>
          <dgm:resizeHandles/>
        </dgm:presLayoutVars>
      </dgm:prSet>
      <dgm:spPr/>
    </dgm:pt>
    <dgm:pt modelId="{B7C2A0EA-B1E2-4042-B481-EEC5BB0A73B8}" type="pres">
      <dgm:prSet presAssocID="{7D9D7412-7981-4815-9FCC-4187541F1FFE}" presName="pyramid" presStyleLbl="node1" presStyleIdx="0" presStyleCnt="1" custLinFactNeighborX="-12369" custLinFactNeighborY="-392"/>
      <dgm:spPr/>
    </dgm:pt>
    <dgm:pt modelId="{18789A2A-A6B0-40A0-860D-589DFC2DB3AA}" type="pres">
      <dgm:prSet presAssocID="{7D9D7412-7981-4815-9FCC-4187541F1FFE}" presName="theList" presStyleCnt="0"/>
      <dgm:spPr/>
    </dgm:pt>
    <dgm:pt modelId="{4F4E50C6-178A-4531-A8F5-F63DD3619AA6}" type="pres">
      <dgm:prSet presAssocID="{8C648FDF-3830-4B17-B98C-3A5AC7819F53}" presName="aNode" presStyleLbl="fgAcc1" presStyleIdx="0" presStyleCnt="3" custScaleX="120384" custScaleY="909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B33129-4B1B-4CC0-841B-E4FA9F69D883}" type="pres">
      <dgm:prSet presAssocID="{8C648FDF-3830-4B17-B98C-3A5AC7819F53}" presName="aSpace" presStyleCnt="0"/>
      <dgm:spPr/>
    </dgm:pt>
    <dgm:pt modelId="{D3D48559-7FED-4AAC-85A4-198A9D038888}" type="pres">
      <dgm:prSet presAssocID="{031D3119-F579-4EC4-8C6C-06273BA9BB95}" presName="aNode" presStyleLbl="fgAcc1" presStyleIdx="1" presStyleCnt="3" custScaleX="1237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E2322C-4BAB-44AA-B161-C9C8EA85BCCF}" type="pres">
      <dgm:prSet presAssocID="{031D3119-F579-4EC4-8C6C-06273BA9BB95}" presName="aSpace" presStyleCnt="0"/>
      <dgm:spPr/>
    </dgm:pt>
    <dgm:pt modelId="{DC1D85B8-40BD-4698-93B1-D7F449110DFF}" type="pres">
      <dgm:prSet presAssocID="{B9A8A204-196A-48C9-8079-B09B2B7B9AC3}" presName="aNode" presStyleLbl="fgAcc1" presStyleIdx="2" presStyleCnt="3" custScaleX="1182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E576EB-E1DA-4DD4-B44B-1CA212CB5D21}" type="pres">
      <dgm:prSet presAssocID="{B9A8A204-196A-48C9-8079-B09B2B7B9AC3}" presName="aSpace" presStyleCnt="0"/>
      <dgm:spPr/>
    </dgm:pt>
  </dgm:ptLst>
  <dgm:cxnLst>
    <dgm:cxn modelId="{60476574-89C0-4B76-B8D0-6B2877D55707}" type="presOf" srcId="{031D3119-F579-4EC4-8C6C-06273BA9BB95}" destId="{D3D48559-7FED-4AAC-85A4-198A9D038888}" srcOrd="0" destOrd="0" presId="urn:microsoft.com/office/officeart/2005/8/layout/pyramid2"/>
    <dgm:cxn modelId="{07426329-5FCD-44F1-BD9E-462755E8FA29}" type="presOf" srcId="{8C648FDF-3830-4B17-B98C-3A5AC7819F53}" destId="{4F4E50C6-178A-4531-A8F5-F63DD3619AA6}" srcOrd="0" destOrd="0" presId="urn:microsoft.com/office/officeart/2005/8/layout/pyramid2"/>
    <dgm:cxn modelId="{B83499E6-A1D7-40DD-B162-B6A9D2239502}" srcId="{7D9D7412-7981-4815-9FCC-4187541F1FFE}" destId="{B9A8A204-196A-48C9-8079-B09B2B7B9AC3}" srcOrd="2" destOrd="0" parTransId="{98604646-BB4F-4B1B-B2B5-7FB38D3E6042}" sibTransId="{2C0BFBC2-8797-4A71-9403-E540AE7582F0}"/>
    <dgm:cxn modelId="{D3D437A2-0F49-4053-B57A-D74A1F2A5EFD}" type="presOf" srcId="{B9A8A204-196A-48C9-8079-B09B2B7B9AC3}" destId="{DC1D85B8-40BD-4698-93B1-D7F449110DFF}" srcOrd="0" destOrd="0" presId="urn:microsoft.com/office/officeart/2005/8/layout/pyramid2"/>
    <dgm:cxn modelId="{439AC1A8-C70D-4578-8DAE-36716EDD01A0}" srcId="{7D9D7412-7981-4815-9FCC-4187541F1FFE}" destId="{8C648FDF-3830-4B17-B98C-3A5AC7819F53}" srcOrd="0" destOrd="0" parTransId="{8ACBD4D1-B952-4D80-ACD4-60824129E472}" sibTransId="{BFA7F48C-E669-43C0-AA98-B90587738F0F}"/>
    <dgm:cxn modelId="{D959A365-6122-463F-922E-8FB9B14708B1}" type="presOf" srcId="{7D9D7412-7981-4815-9FCC-4187541F1FFE}" destId="{9F8BBD5B-4F9F-4843-BEE4-77BF93161967}" srcOrd="0" destOrd="0" presId="urn:microsoft.com/office/officeart/2005/8/layout/pyramid2"/>
    <dgm:cxn modelId="{E06F2BD1-9146-448F-8E63-0AE22457E0DB}" srcId="{7D9D7412-7981-4815-9FCC-4187541F1FFE}" destId="{031D3119-F579-4EC4-8C6C-06273BA9BB95}" srcOrd="1" destOrd="0" parTransId="{40E35718-2FFB-4187-827A-8138B759CAA9}" sibTransId="{8AD4782D-FA5C-486D-8A4A-A368FC1E8878}"/>
    <dgm:cxn modelId="{29D07EFD-121C-444D-8FB5-C7D346B000C6}" type="presParOf" srcId="{9F8BBD5B-4F9F-4843-BEE4-77BF93161967}" destId="{B7C2A0EA-B1E2-4042-B481-EEC5BB0A73B8}" srcOrd="0" destOrd="0" presId="urn:microsoft.com/office/officeart/2005/8/layout/pyramid2"/>
    <dgm:cxn modelId="{D336EF20-4A5C-49ED-A7B0-4E8BDB69970E}" type="presParOf" srcId="{9F8BBD5B-4F9F-4843-BEE4-77BF93161967}" destId="{18789A2A-A6B0-40A0-860D-589DFC2DB3AA}" srcOrd="1" destOrd="0" presId="urn:microsoft.com/office/officeart/2005/8/layout/pyramid2"/>
    <dgm:cxn modelId="{A1FF1AEE-51F1-40E7-BFD9-0E6FD91B1811}" type="presParOf" srcId="{18789A2A-A6B0-40A0-860D-589DFC2DB3AA}" destId="{4F4E50C6-178A-4531-A8F5-F63DD3619AA6}" srcOrd="0" destOrd="0" presId="urn:microsoft.com/office/officeart/2005/8/layout/pyramid2"/>
    <dgm:cxn modelId="{F2AA3C16-BC81-4F06-911A-64E8C62BC41E}" type="presParOf" srcId="{18789A2A-A6B0-40A0-860D-589DFC2DB3AA}" destId="{5FB33129-4B1B-4CC0-841B-E4FA9F69D883}" srcOrd="1" destOrd="0" presId="urn:microsoft.com/office/officeart/2005/8/layout/pyramid2"/>
    <dgm:cxn modelId="{DA07FB1E-D7D5-4FFF-A814-D18DA9C1A7FB}" type="presParOf" srcId="{18789A2A-A6B0-40A0-860D-589DFC2DB3AA}" destId="{D3D48559-7FED-4AAC-85A4-198A9D038888}" srcOrd="2" destOrd="0" presId="urn:microsoft.com/office/officeart/2005/8/layout/pyramid2"/>
    <dgm:cxn modelId="{BF26946F-83F4-4C82-91FB-780DEDC964BC}" type="presParOf" srcId="{18789A2A-A6B0-40A0-860D-589DFC2DB3AA}" destId="{D5E2322C-4BAB-44AA-B161-C9C8EA85BCCF}" srcOrd="3" destOrd="0" presId="urn:microsoft.com/office/officeart/2005/8/layout/pyramid2"/>
    <dgm:cxn modelId="{273639F4-351E-4E09-A454-1138CA0BAD24}" type="presParOf" srcId="{18789A2A-A6B0-40A0-860D-589DFC2DB3AA}" destId="{DC1D85B8-40BD-4698-93B1-D7F449110DFF}" srcOrd="4" destOrd="0" presId="urn:microsoft.com/office/officeart/2005/8/layout/pyramid2"/>
    <dgm:cxn modelId="{36C24B74-E0A1-4C54-8AA8-03F37ECBF25B}" type="presParOf" srcId="{18789A2A-A6B0-40A0-860D-589DFC2DB3AA}" destId="{4BE576EB-E1DA-4DD4-B44B-1CA212CB5D21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7798B44-0803-4DED-80E1-EF2B8EF41BA1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C8F7DD-F915-43B4-AB17-F33E9CD4BF7D}">
      <dgm:prSet phldrT="[Текст]" custT="1"/>
      <dgm:spPr/>
      <dgm:t>
        <a:bodyPr/>
        <a:lstStyle/>
        <a:p>
          <a:pPr algn="ctr"/>
          <a:r>
            <a:rPr lang="kk-KZ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ОРГАНИЗАЦИЯМИ ОБРАЗОВАНИЯ:</a:t>
          </a:r>
          <a:endParaRPr lang="ru-RU" sz="32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C3014A-3399-47C0-BE61-597442405838}" type="parTrans" cxnId="{3F444ED3-8BCD-4C30-9197-1C3F430D6D63}">
      <dgm:prSet/>
      <dgm:spPr/>
      <dgm:t>
        <a:bodyPr/>
        <a:lstStyle/>
        <a:p>
          <a:endParaRPr lang="ru-RU"/>
        </a:p>
      </dgm:t>
    </dgm:pt>
    <dgm:pt modelId="{F3EDF68B-4DD9-4B67-91C4-5054E8A86897}" type="sibTrans" cxnId="{3F444ED3-8BCD-4C30-9197-1C3F430D6D63}">
      <dgm:prSet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6B13B025-2D5B-4F8B-99E3-E13FF8BFEBDB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kk-KZ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Квалификационная оценка педагогов проводится </a:t>
          </a:r>
          <a:r>
            <a:rPr lang="kk-KZ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организациями образования </a:t>
          </a:r>
          <a:r>
            <a:rPr lang="kk-KZ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 включает рассмотрение документов на соответствие перечню документов, изложенных в стандарте государственной услуги по форме согласно приложению 7 настоящих Правил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4590D8-3D16-4B2D-974F-DEB599640FBD}" type="parTrans" cxnId="{DC5C2E5B-304C-4F72-9D2A-D2E02179A877}">
      <dgm:prSet/>
      <dgm:spPr/>
      <dgm:t>
        <a:bodyPr/>
        <a:lstStyle/>
        <a:p>
          <a:endParaRPr lang="ru-RU"/>
        </a:p>
      </dgm:t>
    </dgm:pt>
    <dgm:pt modelId="{3AC58EF3-5EBC-4CCF-B70D-685EB0B13B16}" type="sibTrans" cxnId="{DC5C2E5B-304C-4F72-9D2A-D2E02179A877}">
      <dgm:prSet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B6148315-7D7B-45C5-B504-BE035DA8D1B4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kk-KZ" sz="1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Ежегодно до 1 сентября составляет и утверждает </a:t>
          </a:r>
          <a:r>
            <a:rPr lang="kk-KZ" sz="1800" b="1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перспективный план </a:t>
          </a:r>
          <a:r>
            <a:rPr lang="kk-KZ" sz="1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присвоения (подтверждения) квалификационных категорий на предстоящий финансовый год.</a:t>
          </a:r>
        </a:p>
        <a:p>
          <a:r>
            <a:rPr lang="kk-KZ" sz="1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Списочный состав педагогов (на электронных носителях) на присвоение квалификационной категории в отделы управления образования областей</a:t>
          </a:r>
          <a:endParaRPr lang="ru-RU" sz="18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226913-1E02-4168-87BD-43137DA6ECD3}" type="parTrans" cxnId="{00F2DC97-3C9B-4F72-BAAF-D7407460CF03}">
      <dgm:prSet/>
      <dgm:spPr/>
      <dgm:t>
        <a:bodyPr/>
        <a:lstStyle/>
        <a:p>
          <a:endParaRPr lang="ru-RU"/>
        </a:p>
      </dgm:t>
    </dgm:pt>
    <dgm:pt modelId="{7F9D97F0-D145-4D78-AA96-C9622FEF3DF4}" type="sibTrans" cxnId="{00F2DC97-3C9B-4F72-BAAF-D7407460CF03}">
      <dgm:prSet/>
      <dgm:spPr/>
      <dgm:t>
        <a:bodyPr/>
        <a:lstStyle/>
        <a:p>
          <a:endParaRPr lang="ru-RU"/>
        </a:p>
      </dgm:t>
    </dgm:pt>
    <dgm:pt modelId="{54F636E7-70AA-44E3-9BD1-3EC9E2F9EF44}" type="pres">
      <dgm:prSet presAssocID="{D7798B44-0803-4DED-80E1-EF2B8EF41BA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D40367-DB38-4644-AA2D-6436DEE434AE}" type="pres">
      <dgm:prSet presAssocID="{D7798B44-0803-4DED-80E1-EF2B8EF41BA1}" presName="dummyMaxCanvas" presStyleCnt="0">
        <dgm:presLayoutVars/>
      </dgm:prSet>
      <dgm:spPr/>
    </dgm:pt>
    <dgm:pt modelId="{8AD7298E-5809-4B3D-809D-0678DE8E8384}" type="pres">
      <dgm:prSet presAssocID="{D7798B44-0803-4DED-80E1-EF2B8EF41BA1}" presName="ThreeNodes_1" presStyleLbl="node1" presStyleIdx="0" presStyleCnt="3" custScaleY="61793" custLinFactNeighborY="68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70570C-3876-4FAC-94F5-054573E2C7E4}" type="pres">
      <dgm:prSet presAssocID="{D7798B44-0803-4DED-80E1-EF2B8EF41BA1}" presName="ThreeNodes_2" presStyleLbl="node1" presStyleIdx="1" presStyleCnt="3" custScaleX="100106" custScaleY="86988" custLinFactNeighborX="-605" custLinFactNeighborY="-160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955B16-C581-47D7-878C-03309D0A32FD}" type="pres">
      <dgm:prSet presAssocID="{D7798B44-0803-4DED-80E1-EF2B8EF41BA1}" presName="ThreeNodes_3" presStyleLbl="node1" presStyleIdx="2" presStyleCnt="3" custScaleY="116082" custLinFactNeighborX="-706" custLinFactNeighborY="-160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0869FC-D956-409E-ABB6-4B54C2BCF78C}" type="pres">
      <dgm:prSet presAssocID="{D7798B44-0803-4DED-80E1-EF2B8EF41BA1}" presName="ThreeConn_1-2" presStyleLbl="fgAccFollowNode1" presStyleIdx="0" presStyleCnt="2" custScaleX="69364" custScaleY="100000" custLinFactNeighborX="-32239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4555C2-53D4-4ACA-A2B8-C71281B8AE0A}" type="pres">
      <dgm:prSet presAssocID="{D7798B44-0803-4DED-80E1-EF2B8EF41BA1}" presName="ThreeConn_2-3" presStyleLbl="fgAccFollowNode1" presStyleIdx="1" presStyleCnt="2" custAng="10800000" custFlipVert="1" custFlipHor="1" custScaleX="48724" custScaleY="208260" custLinFactY="-23497" custLinFactNeighborX="-51191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D45077-A138-4F40-AA3C-E88D87AFAC1C}" type="pres">
      <dgm:prSet presAssocID="{D7798B44-0803-4DED-80E1-EF2B8EF41BA1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1C9680-C327-419A-8A85-388EE342FEA2}" type="pres">
      <dgm:prSet presAssocID="{D7798B44-0803-4DED-80E1-EF2B8EF41BA1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8CF20D-9F31-4E0C-AB0F-6D6CCA946645}" type="pres">
      <dgm:prSet presAssocID="{D7798B44-0803-4DED-80E1-EF2B8EF41BA1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134BFE1-1B80-4D97-ABB6-29BB83CC0B75}" type="presOf" srcId="{6B13B025-2D5B-4F8B-99E3-E13FF8BFEBDB}" destId="{3D1C9680-C327-419A-8A85-388EE342FEA2}" srcOrd="1" destOrd="0" presId="urn:microsoft.com/office/officeart/2005/8/layout/vProcess5"/>
    <dgm:cxn modelId="{B4BF1DBC-79C2-493D-A8E6-765696AF573C}" type="presOf" srcId="{B6148315-7D7B-45C5-B504-BE035DA8D1B4}" destId="{F78CF20D-9F31-4E0C-AB0F-6D6CCA946645}" srcOrd="1" destOrd="0" presId="urn:microsoft.com/office/officeart/2005/8/layout/vProcess5"/>
    <dgm:cxn modelId="{C4BCD78E-6581-43E6-BAEE-0A7DDB0ADFA1}" type="presOf" srcId="{D7798B44-0803-4DED-80E1-EF2B8EF41BA1}" destId="{54F636E7-70AA-44E3-9BD1-3EC9E2F9EF44}" srcOrd="0" destOrd="0" presId="urn:microsoft.com/office/officeart/2005/8/layout/vProcess5"/>
    <dgm:cxn modelId="{4A60D9BB-CFD2-47E5-A62C-1B781BB55702}" type="presOf" srcId="{F3EDF68B-4DD9-4B67-91C4-5054E8A86897}" destId="{8E0869FC-D956-409E-ABB6-4B54C2BCF78C}" srcOrd="0" destOrd="0" presId="urn:microsoft.com/office/officeart/2005/8/layout/vProcess5"/>
    <dgm:cxn modelId="{E8D78C5E-0DE4-4601-944C-4DDC25D42AD1}" type="presOf" srcId="{53C8F7DD-F915-43B4-AB17-F33E9CD4BF7D}" destId="{8AD7298E-5809-4B3D-809D-0678DE8E8384}" srcOrd="0" destOrd="0" presId="urn:microsoft.com/office/officeart/2005/8/layout/vProcess5"/>
    <dgm:cxn modelId="{3DCC2FDD-0978-47FB-912F-42BF26B18597}" type="presOf" srcId="{6B13B025-2D5B-4F8B-99E3-E13FF8BFEBDB}" destId="{0970570C-3876-4FAC-94F5-054573E2C7E4}" srcOrd="0" destOrd="0" presId="urn:microsoft.com/office/officeart/2005/8/layout/vProcess5"/>
    <dgm:cxn modelId="{DC5C2E5B-304C-4F72-9D2A-D2E02179A877}" srcId="{D7798B44-0803-4DED-80E1-EF2B8EF41BA1}" destId="{6B13B025-2D5B-4F8B-99E3-E13FF8BFEBDB}" srcOrd="1" destOrd="0" parTransId="{174590D8-3D16-4B2D-974F-DEB599640FBD}" sibTransId="{3AC58EF3-5EBC-4CCF-B70D-685EB0B13B16}"/>
    <dgm:cxn modelId="{85B7FD5C-A84F-49C3-BAD9-FA7CBDD77111}" type="presOf" srcId="{B6148315-7D7B-45C5-B504-BE035DA8D1B4}" destId="{A7955B16-C581-47D7-878C-03309D0A32FD}" srcOrd="0" destOrd="0" presId="urn:microsoft.com/office/officeart/2005/8/layout/vProcess5"/>
    <dgm:cxn modelId="{D75196E0-E868-4DFF-B8B9-18A978FA268F}" type="presOf" srcId="{3AC58EF3-5EBC-4CCF-B70D-685EB0B13B16}" destId="{864555C2-53D4-4ACA-A2B8-C71281B8AE0A}" srcOrd="0" destOrd="0" presId="urn:microsoft.com/office/officeart/2005/8/layout/vProcess5"/>
    <dgm:cxn modelId="{00F2DC97-3C9B-4F72-BAAF-D7407460CF03}" srcId="{D7798B44-0803-4DED-80E1-EF2B8EF41BA1}" destId="{B6148315-7D7B-45C5-B504-BE035DA8D1B4}" srcOrd="2" destOrd="0" parTransId="{B8226913-1E02-4168-87BD-43137DA6ECD3}" sibTransId="{7F9D97F0-D145-4D78-AA96-C9622FEF3DF4}"/>
    <dgm:cxn modelId="{3D86B7B6-5BFB-4EEB-B118-644AC34A3DB9}" type="presOf" srcId="{53C8F7DD-F915-43B4-AB17-F33E9CD4BF7D}" destId="{E0D45077-A138-4F40-AA3C-E88D87AFAC1C}" srcOrd="1" destOrd="0" presId="urn:microsoft.com/office/officeart/2005/8/layout/vProcess5"/>
    <dgm:cxn modelId="{3F444ED3-8BCD-4C30-9197-1C3F430D6D63}" srcId="{D7798B44-0803-4DED-80E1-EF2B8EF41BA1}" destId="{53C8F7DD-F915-43B4-AB17-F33E9CD4BF7D}" srcOrd="0" destOrd="0" parTransId="{09C3014A-3399-47C0-BE61-597442405838}" sibTransId="{F3EDF68B-4DD9-4B67-91C4-5054E8A86897}"/>
    <dgm:cxn modelId="{0325CD8D-D03F-4D37-8810-5427ACE10CDA}" type="presParOf" srcId="{54F636E7-70AA-44E3-9BD1-3EC9E2F9EF44}" destId="{A9D40367-DB38-4644-AA2D-6436DEE434AE}" srcOrd="0" destOrd="0" presId="urn:microsoft.com/office/officeart/2005/8/layout/vProcess5"/>
    <dgm:cxn modelId="{026A8EE0-D43E-42D9-889E-7DC74207FDEB}" type="presParOf" srcId="{54F636E7-70AA-44E3-9BD1-3EC9E2F9EF44}" destId="{8AD7298E-5809-4B3D-809D-0678DE8E8384}" srcOrd="1" destOrd="0" presId="urn:microsoft.com/office/officeart/2005/8/layout/vProcess5"/>
    <dgm:cxn modelId="{DE81DCEC-F546-41F9-B091-3BD2F2F89DE8}" type="presParOf" srcId="{54F636E7-70AA-44E3-9BD1-3EC9E2F9EF44}" destId="{0970570C-3876-4FAC-94F5-054573E2C7E4}" srcOrd="2" destOrd="0" presId="urn:microsoft.com/office/officeart/2005/8/layout/vProcess5"/>
    <dgm:cxn modelId="{1E069F7E-9102-4356-ABF7-A662D4825677}" type="presParOf" srcId="{54F636E7-70AA-44E3-9BD1-3EC9E2F9EF44}" destId="{A7955B16-C581-47D7-878C-03309D0A32FD}" srcOrd="3" destOrd="0" presId="urn:microsoft.com/office/officeart/2005/8/layout/vProcess5"/>
    <dgm:cxn modelId="{81DF669C-A60C-4C95-A02A-7DC847D505C2}" type="presParOf" srcId="{54F636E7-70AA-44E3-9BD1-3EC9E2F9EF44}" destId="{8E0869FC-D956-409E-ABB6-4B54C2BCF78C}" srcOrd="4" destOrd="0" presId="urn:microsoft.com/office/officeart/2005/8/layout/vProcess5"/>
    <dgm:cxn modelId="{72047060-A802-42AC-A121-EAF27CC4DF70}" type="presParOf" srcId="{54F636E7-70AA-44E3-9BD1-3EC9E2F9EF44}" destId="{864555C2-53D4-4ACA-A2B8-C71281B8AE0A}" srcOrd="5" destOrd="0" presId="urn:microsoft.com/office/officeart/2005/8/layout/vProcess5"/>
    <dgm:cxn modelId="{6DD60FC3-548C-4106-BE55-D10D1E6889D7}" type="presParOf" srcId="{54F636E7-70AA-44E3-9BD1-3EC9E2F9EF44}" destId="{E0D45077-A138-4F40-AA3C-E88D87AFAC1C}" srcOrd="6" destOrd="0" presId="urn:microsoft.com/office/officeart/2005/8/layout/vProcess5"/>
    <dgm:cxn modelId="{3F9CA70E-55C9-4D40-BFA0-71461AED4810}" type="presParOf" srcId="{54F636E7-70AA-44E3-9BD1-3EC9E2F9EF44}" destId="{3D1C9680-C327-419A-8A85-388EE342FEA2}" srcOrd="7" destOrd="0" presId="urn:microsoft.com/office/officeart/2005/8/layout/vProcess5"/>
    <dgm:cxn modelId="{358DFBAC-E668-4634-AABE-7A527C2798E1}" type="presParOf" srcId="{54F636E7-70AA-44E3-9BD1-3EC9E2F9EF44}" destId="{F78CF20D-9F31-4E0C-AB0F-6D6CCA946645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ABD6F34-0951-43D2-BA9E-C7003035CEA6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0E9164F-FDF6-4B90-B91F-6E635D1A6B83}">
      <dgm:prSet phldrT="[Текст]" custT="1"/>
      <dgm:spPr/>
      <dgm:t>
        <a:bodyPr/>
        <a:lstStyle/>
        <a:p>
          <a:pPr algn="ctr">
            <a:spcAft>
              <a:spcPts val="0"/>
            </a:spcAft>
          </a:pPr>
          <a:r>
            <a: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Процедура приема документов:</a:t>
          </a:r>
        </a:p>
        <a:p>
          <a:pPr algn="ctr">
            <a:spcAft>
              <a:spcPts val="0"/>
            </a:spcAft>
          </a:pPr>
          <a:r>
            <a:rPr lang="ru-RU" sz="1600" b="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Осуществляется через портал </a:t>
          </a:r>
          <a:r>
            <a:rPr lang="en-US" sz="1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gos.bilimalmaty.kz</a:t>
          </a:r>
          <a:endParaRPr lang="ru-RU" sz="1600" b="1" dirty="0" smtClean="0">
            <a:solidFill>
              <a:srgbClr val="C00000"/>
            </a:solidFill>
          </a:endParaRPr>
        </a:p>
        <a:p>
          <a:pPr algn="ctr">
            <a:spcAft>
              <a:spcPts val="0"/>
            </a:spcAft>
          </a:pPr>
          <a:r>
            <a:rPr lang="ru-RU" sz="1600" b="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Срок оказания: 20 минут</a:t>
          </a:r>
        </a:p>
        <a:p>
          <a:pPr algn="ctr">
            <a:spcAft>
              <a:spcPts val="0"/>
            </a:spcAft>
          </a:pPr>
          <a:r>
            <a:rPr lang="ru-RU" sz="1600" b="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Портфолио педагогов в ЭС направляются два раза в год </a:t>
          </a:r>
        </a:p>
        <a:p>
          <a:pPr algn="ctr">
            <a:spcAft>
              <a:spcPts val="0"/>
            </a:spcAft>
          </a:pPr>
          <a:r>
            <a:rPr lang="ru-RU" sz="1600" b="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(до 5 мая и 5 ноября </a:t>
          </a:r>
          <a:r>
            <a:rPr lang="ru-RU" sz="1600" b="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т.г</a:t>
          </a:r>
          <a:r>
            <a:rPr lang="ru-RU" sz="1600" b="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.)</a:t>
          </a:r>
          <a:endParaRPr lang="ru-RU" sz="1600" b="0" dirty="0" smtClean="0">
            <a:solidFill>
              <a:srgbClr val="002060"/>
            </a:solidFill>
          </a:endParaRPr>
        </a:p>
      </dgm:t>
    </dgm:pt>
    <dgm:pt modelId="{E60416B3-289E-46A4-9A6A-F23D194B435D}" type="parTrans" cxnId="{568E1C60-68A7-4A94-AA5B-55CFD0C1C200}">
      <dgm:prSet/>
      <dgm:spPr/>
      <dgm:t>
        <a:bodyPr/>
        <a:lstStyle/>
        <a:p>
          <a:endParaRPr lang="ru-RU"/>
        </a:p>
      </dgm:t>
    </dgm:pt>
    <dgm:pt modelId="{DF247429-98BC-4172-AFE8-D40F110FB6F2}" type="sibTrans" cxnId="{568E1C60-68A7-4A94-AA5B-55CFD0C1C200}">
      <dgm:prSet/>
      <dgm:spPr/>
      <dgm:t>
        <a:bodyPr/>
        <a:lstStyle/>
        <a:p>
          <a:endParaRPr lang="ru-RU"/>
        </a:p>
      </dgm:t>
    </dgm:pt>
    <dgm:pt modelId="{60560604-8422-4487-8821-D86A798320EC}">
      <dgm:prSet phldrT="[Текст]"/>
      <dgm:spPr/>
      <dgm:t>
        <a:bodyPr/>
        <a:lstStyle/>
        <a:p>
          <a:pPr algn="ctr"/>
          <a:endParaRPr lang="ru-RU" dirty="0"/>
        </a:p>
      </dgm:t>
    </dgm:pt>
    <dgm:pt modelId="{9D8CE8CB-F4C2-4F4A-8FE9-A23041F42E52}" type="parTrans" cxnId="{04F18684-EFBC-4730-93EE-7BE82B0997AB}">
      <dgm:prSet/>
      <dgm:spPr/>
      <dgm:t>
        <a:bodyPr/>
        <a:lstStyle/>
        <a:p>
          <a:endParaRPr lang="ru-RU"/>
        </a:p>
      </dgm:t>
    </dgm:pt>
    <dgm:pt modelId="{985865F1-82B8-412D-9A97-38227E1B2E5A}" type="sibTrans" cxnId="{04F18684-EFBC-4730-93EE-7BE82B0997AB}">
      <dgm:prSet/>
      <dgm:spPr/>
      <dgm:t>
        <a:bodyPr/>
        <a:lstStyle/>
        <a:p>
          <a:endParaRPr lang="ru-RU"/>
        </a:p>
      </dgm:t>
    </dgm:pt>
    <dgm:pt modelId="{5DCDF1C8-BAE3-47F8-BA87-AB649C3276DE}">
      <dgm:prSet phldrT="[Текст]" custT="1"/>
      <dgm:spPr/>
      <dgm:t>
        <a:bodyPr/>
        <a:lstStyle/>
        <a:p>
          <a:r>
            <a:rPr lang="ru-RU" sz="1600" b="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Аттестационная комиссия запрашивает по информационной системе:</a:t>
          </a:r>
          <a:endParaRPr lang="ru-RU" sz="1600" b="0" dirty="0">
            <a:solidFill>
              <a:srgbClr val="002060"/>
            </a:solidFill>
          </a:endParaRPr>
        </a:p>
      </dgm:t>
    </dgm:pt>
    <dgm:pt modelId="{6E1F6FCA-52CF-4C40-9AAF-F3B70DF0F8AA}" type="parTrans" cxnId="{178A849A-01D5-4D94-9A08-206A1304B05D}">
      <dgm:prSet/>
      <dgm:spPr/>
      <dgm:t>
        <a:bodyPr/>
        <a:lstStyle/>
        <a:p>
          <a:endParaRPr lang="ru-RU"/>
        </a:p>
      </dgm:t>
    </dgm:pt>
    <dgm:pt modelId="{8BE213E5-D3D1-4629-8FE7-0743A5D49C73}" type="sibTrans" cxnId="{178A849A-01D5-4D94-9A08-206A1304B05D}">
      <dgm:prSet/>
      <dgm:spPr/>
      <dgm:t>
        <a:bodyPr/>
        <a:lstStyle/>
        <a:p>
          <a:endParaRPr lang="ru-RU"/>
        </a:p>
      </dgm:t>
    </dgm:pt>
    <dgm:pt modelId="{F596D05E-54BE-4BCF-B275-914A88273CA2}">
      <dgm:prSet phldrT="[Текст]"/>
      <dgm:spPr/>
      <dgm:t>
        <a:bodyPr/>
        <a:lstStyle/>
        <a:p>
          <a:endParaRPr lang="ru-RU" dirty="0"/>
        </a:p>
      </dgm:t>
    </dgm:pt>
    <dgm:pt modelId="{A8873D40-B814-4C79-83BC-A9C650A58D91}" type="parTrans" cxnId="{D7F0B75B-D7FB-44D7-B555-7014DA3558E5}">
      <dgm:prSet/>
      <dgm:spPr/>
      <dgm:t>
        <a:bodyPr/>
        <a:lstStyle/>
        <a:p>
          <a:endParaRPr lang="ru-RU"/>
        </a:p>
      </dgm:t>
    </dgm:pt>
    <dgm:pt modelId="{248EEB3C-A711-4A2A-9430-F0579D933EAA}" type="sibTrans" cxnId="{D7F0B75B-D7FB-44D7-B555-7014DA3558E5}">
      <dgm:prSet/>
      <dgm:spPr/>
      <dgm:t>
        <a:bodyPr/>
        <a:lstStyle/>
        <a:p>
          <a:endParaRPr lang="ru-RU"/>
        </a:p>
      </dgm:t>
    </dgm:pt>
    <dgm:pt modelId="{89F73795-83BB-4BE2-9E2C-D9BA412AC942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6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Заявление;</a:t>
          </a:r>
        </a:p>
        <a:p>
          <a:pPr>
            <a:spcAft>
              <a:spcPts val="0"/>
            </a:spcAft>
          </a:pPr>
          <a:r>
            <a:rPr lang="ru-RU" sz="16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Копия удостоверение личности;</a:t>
          </a:r>
        </a:p>
        <a:p>
          <a:pPr>
            <a:spcAft>
              <a:spcPts val="0"/>
            </a:spcAft>
          </a:pPr>
          <a:r>
            <a:rPr lang="ru-RU" sz="16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Диплом об образовании;</a:t>
          </a:r>
        </a:p>
        <a:p>
          <a:pPr>
            <a:spcAft>
              <a:spcPts val="0"/>
            </a:spcAft>
          </a:pPr>
          <a:r>
            <a:rPr lang="ru-RU" sz="16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Документ о прохождении курсов переподготовка;</a:t>
          </a:r>
        </a:p>
        <a:p>
          <a:pPr>
            <a:spcAft>
              <a:spcPts val="0"/>
            </a:spcAft>
          </a:pPr>
          <a:r>
            <a:rPr lang="ru-RU" sz="16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Копия трудовой книжки;</a:t>
          </a:r>
        </a:p>
        <a:p>
          <a:pPr>
            <a:spcAft>
              <a:spcPts val="0"/>
            </a:spcAft>
          </a:pPr>
          <a:r>
            <a:rPr lang="ru-RU" sz="16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Удостоверение и приказ о раннее присвоенной квалификационной категории;</a:t>
          </a:r>
        </a:p>
        <a:p>
          <a:pPr>
            <a:spcAft>
              <a:spcPts val="0"/>
            </a:spcAft>
          </a:pPr>
          <a:r>
            <a:rPr lang="ru-RU" sz="16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Сертификат НКТ</a:t>
          </a:r>
          <a:r>
            <a:rPr lang="ru-RU" sz="160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эссе;</a:t>
          </a:r>
          <a:endParaRPr lang="ru-RU" sz="1600" dirty="0" smtClean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spcAft>
              <a:spcPts val="0"/>
            </a:spcAft>
          </a:pPr>
          <a:r>
            <a:rPr lang="ru-RU" sz="16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Документы, подтверждающие достижения обучающихся и воспитанников;</a:t>
          </a:r>
        </a:p>
        <a:p>
          <a:pPr>
            <a:spcAft>
              <a:spcPts val="0"/>
            </a:spcAft>
          </a:pPr>
          <a:r>
            <a:rPr lang="ru-RU" sz="16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</a:t>
          </a:r>
          <a:r>
            <a:rPr lang="ru-RU" sz="1600" u="sng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Видеозаписи уроков </a:t>
          </a:r>
          <a:r>
            <a:rPr lang="ru-RU" sz="16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 листами наблюдения и анализом уроков (за исключением педагогов ПМПК);</a:t>
          </a:r>
        </a:p>
        <a:p>
          <a:pPr>
            <a:spcAft>
              <a:spcPts val="0"/>
            </a:spcAft>
          </a:pPr>
          <a:r>
            <a:rPr lang="ru-RU" sz="16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Достижение педагога;</a:t>
          </a:r>
        </a:p>
        <a:p>
          <a:pPr>
            <a:spcAft>
              <a:spcPts val="0"/>
            </a:spcAft>
          </a:pPr>
          <a:r>
            <a:rPr lang="ru-RU" sz="16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</a:t>
          </a:r>
          <a:r>
            <a:rPr lang="ru-RU" sz="1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Выписка из протокола педагогического совета организации (прилож.29 к наст. Правилам).</a:t>
          </a:r>
          <a:endParaRPr lang="ru-RU" sz="1600" b="1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9A311D-34C7-47CC-9224-E47E3993BCF8}" type="parTrans" cxnId="{F9CFD5A5-8CC9-4624-B159-25A6111A6960}">
      <dgm:prSet/>
      <dgm:spPr/>
      <dgm:t>
        <a:bodyPr/>
        <a:lstStyle/>
        <a:p>
          <a:endParaRPr lang="ru-RU"/>
        </a:p>
      </dgm:t>
    </dgm:pt>
    <dgm:pt modelId="{10910C4E-31CD-446D-9519-5E10B4738283}" type="sibTrans" cxnId="{F9CFD5A5-8CC9-4624-B159-25A6111A6960}">
      <dgm:prSet/>
      <dgm:spPr/>
      <dgm:t>
        <a:bodyPr/>
        <a:lstStyle/>
        <a:p>
          <a:endParaRPr lang="ru-RU"/>
        </a:p>
      </dgm:t>
    </dgm:pt>
    <dgm:pt modelId="{B80AC3DF-0586-42DD-8BD8-55A86F60E474}">
      <dgm:prSet phldrT="[Текст]"/>
      <dgm:spPr/>
      <dgm:t>
        <a:bodyPr/>
        <a:lstStyle/>
        <a:p>
          <a:pPr algn="ctr"/>
          <a:endParaRPr lang="ru-RU" dirty="0"/>
        </a:p>
      </dgm:t>
    </dgm:pt>
    <dgm:pt modelId="{653CF44F-2CCD-45D0-9189-8F83507E100D}" type="parTrans" cxnId="{998BEF45-7604-44D6-B242-C12C352B812E}">
      <dgm:prSet/>
      <dgm:spPr/>
      <dgm:t>
        <a:bodyPr/>
        <a:lstStyle/>
        <a:p>
          <a:endParaRPr lang="ru-RU"/>
        </a:p>
      </dgm:t>
    </dgm:pt>
    <dgm:pt modelId="{2B4F6BD0-2598-4E48-9407-57CBE6CE7A7D}" type="sibTrans" cxnId="{998BEF45-7604-44D6-B242-C12C352B812E}">
      <dgm:prSet/>
      <dgm:spPr/>
      <dgm:t>
        <a:bodyPr/>
        <a:lstStyle/>
        <a:p>
          <a:endParaRPr lang="ru-RU"/>
        </a:p>
      </dgm:t>
    </dgm:pt>
    <dgm:pt modelId="{B6307FEF-4A07-457B-9CF5-91A41EDF6C7C}" type="pres">
      <dgm:prSet presAssocID="{9ABD6F34-0951-43D2-BA9E-C7003035CEA6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0BBE0B6-4AA2-4FD2-AE9E-38F895364F1B}" type="pres">
      <dgm:prSet presAssocID="{60E9164F-FDF6-4B90-B91F-6E635D1A6B83}" presName="composite" presStyleCnt="0"/>
      <dgm:spPr/>
    </dgm:pt>
    <dgm:pt modelId="{29852378-5FC3-4353-B2EE-ED3D4CADDEBE}" type="pres">
      <dgm:prSet presAssocID="{60E9164F-FDF6-4B90-B91F-6E635D1A6B83}" presName="bentUpArrow1" presStyleLbl="alignImgPlace1" presStyleIdx="0" presStyleCnt="2" custLinFactNeighborX="85439" custLinFactNeighborY="52074"/>
      <dgm:spPr/>
    </dgm:pt>
    <dgm:pt modelId="{BCC0EBE0-B452-437C-9E9B-62B574384083}" type="pres">
      <dgm:prSet presAssocID="{60E9164F-FDF6-4B90-B91F-6E635D1A6B83}" presName="ParentText" presStyleLbl="node1" presStyleIdx="0" presStyleCnt="3" custScaleX="187729" custScaleY="199264" custLinFactNeighborX="-32548" custLinFactNeighborY="2056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81DC43-64AE-4B8B-AF11-6F9EB7D10475}" type="pres">
      <dgm:prSet presAssocID="{60E9164F-FDF6-4B90-B91F-6E635D1A6B83}" presName="ChildText" presStyleLbl="revTx" presStyleIdx="0" presStyleCnt="2" custScaleX="1204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E42522-773B-4173-B405-702B3B498DDC}" type="pres">
      <dgm:prSet presAssocID="{DF247429-98BC-4172-AFE8-D40F110FB6F2}" presName="sibTrans" presStyleCnt="0"/>
      <dgm:spPr/>
    </dgm:pt>
    <dgm:pt modelId="{052C26BA-0944-4410-8267-C7783D5C4B9D}" type="pres">
      <dgm:prSet presAssocID="{5DCDF1C8-BAE3-47F8-BA87-AB649C3276DE}" presName="composite" presStyleCnt="0"/>
      <dgm:spPr/>
    </dgm:pt>
    <dgm:pt modelId="{FBE2BCE6-3E22-451F-9684-D045A3AD3449}" type="pres">
      <dgm:prSet presAssocID="{5DCDF1C8-BAE3-47F8-BA87-AB649C3276DE}" presName="bentUpArrow1" presStyleLbl="alignImgPlace1" presStyleIdx="1" presStyleCnt="2" custLinFactNeighborX="57700" custLinFactNeighborY="13878"/>
      <dgm:spPr/>
    </dgm:pt>
    <dgm:pt modelId="{DCE8C7BC-DC70-44F9-8DCE-B5334BF0E8DA}" type="pres">
      <dgm:prSet presAssocID="{5DCDF1C8-BAE3-47F8-BA87-AB649C3276DE}" presName="ParentText" presStyleLbl="node1" presStyleIdx="1" presStyleCnt="3" custScaleX="146773" custScaleY="99476" custLinFactNeighborX="41770" custLinFactNeighborY="1099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1C51EA-4129-492C-8023-0C94950B4CAC}" type="pres">
      <dgm:prSet presAssocID="{5DCDF1C8-BAE3-47F8-BA87-AB649C3276DE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D5DDAC-5D3C-40A0-82EA-E86615666E2C}" type="pres">
      <dgm:prSet presAssocID="{8BE213E5-D3D1-4629-8FE7-0743A5D49C73}" presName="sibTrans" presStyleCnt="0"/>
      <dgm:spPr/>
    </dgm:pt>
    <dgm:pt modelId="{C0E2DD0A-48F9-44FA-87F5-DD8926B17001}" type="pres">
      <dgm:prSet presAssocID="{89F73795-83BB-4BE2-9E2C-D9BA412AC942}" presName="composite" presStyleCnt="0"/>
      <dgm:spPr/>
    </dgm:pt>
    <dgm:pt modelId="{90740906-5700-49D3-AEDD-54016E3393E9}" type="pres">
      <dgm:prSet presAssocID="{89F73795-83BB-4BE2-9E2C-D9BA412AC942}" presName="ParentText" presStyleLbl="node1" presStyleIdx="2" presStyleCnt="3" custScaleX="337294" custScaleY="33256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8A849A-01D5-4D94-9A08-206A1304B05D}" srcId="{9ABD6F34-0951-43D2-BA9E-C7003035CEA6}" destId="{5DCDF1C8-BAE3-47F8-BA87-AB649C3276DE}" srcOrd="1" destOrd="0" parTransId="{6E1F6FCA-52CF-4C40-9AAF-F3B70DF0F8AA}" sibTransId="{8BE213E5-D3D1-4629-8FE7-0743A5D49C73}"/>
    <dgm:cxn modelId="{13D211D2-8745-434F-9AB7-62BF38D71675}" type="presOf" srcId="{60E9164F-FDF6-4B90-B91F-6E635D1A6B83}" destId="{BCC0EBE0-B452-437C-9E9B-62B574384083}" srcOrd="0" destOrd="0" presId="urn:microsoft.com/office/officeart/2005/8/layout/StepDownProcess"/>
    <dgm:cxn modelId="{568E1C60-68A7-4A94-AA5B-55CFD0C1C200}" srcId="{9ABD6F34-0951-43D2-BA9E-C7003035CEA6}" destId="{60E9164F-FDF6-4B90-B91F-6E635D1A6B83}" srcOrd="0" destOrd="0" parTransId="{E60416B3-289E-46A4-9A6A-F23D194B435D}" sibTransId="{DF247429-98BC-4172-AFE8-D40F110FB6F2}"/>
    <dgm:cxn modelId="{22D986C4-8CD0-454C-A5E2-AF285D3098F6}" type="presOf" srcId="{60560604-8422-4487-8821-D86A798320EC}" destId="{1681DC43-64AE-4B8B-AF11-6F9EB7D10475}" srcOrd="0" destOrd="0" presId="urn:microsoft.com/office/officeart/2005/8/layout/StepDownProcess"/>
    <dgm:cxn modelId="{DF068E20-495F-48BE-92DF-793D740022CA}" type="presOf" srcId="{9ABD6F34-0951-43D2-BA9E-C7003035CEA6}" destId="{B6307FEF-4A07-457B-9CF5-91A41EDF6C7C}" srcOrd="0" destOrd="0" presId="urn:microsoft.com/office/officeart/2005/8/layout/StepDownProcess"/>
    <dgm:cxn modelId="{554BE046-BE64-4B7D-A2A5-16E0E679DA66}" type="presOf" srcId="{B80AC3DF-0586-42DD-8BD8-55A86F60E474}" destId="{1681DC43-64AE-4B8B-AF11-6F9EB7D10475}" srcOrd="0" destOrd="1" presId="urn:microsoft.com/office/officeart/2005/8/layout/StepDownProcess"/>
    <dgm:cxn modelId="{1B906B59-993E-46B0-8EBE-9E831ECE5644}" type="presOf" srcId="{F596D05E-54BE-4BCF-B275-914A88273CA2}" destId="{671C51EA-4129-492C-8023-0C94950B4CAC}" srcOrd="0" destOrd="0" presId="urn:microsoft.com/office/officeart/2005/8/layout/StepDownProcess"/>
    <dgm:cxn modelId="{04F18684-EFBC-4730-93EE-7BE82B0997AB}" srcId="{60E9164F-FDF6-4B90-B91F-6E635D1A6B83}" destId="{60560604-8422-4487-8821-D86A798320EC}" srcOrd="0" destOrd="0" parTransId="{9D8CE8CB-F4C2-4F4A-8FE9-A23041F42E52}" sibTransId="{985865F1-82B8-412D-9A97-38227E1B2E5A}"/>
    <dgm:cxn modelId="{6FD255A5-BE31-49CA-A29F-DD197BA4CFF6}" type="presOf" srcId="{89F73795-83BB-4BE2-9E2C-D9BA412AC942}" destId="{90740906-5700-49D3-AEDD-54016E3393E9}" srcOrd="0" destOrd="0" presId="urn:microsoft.com/office/officeart/2005/8/layout/StepDownProcess"/>
    <dgm:cxn modelId="{45722851-F544-46C7-9FC7-8509E013BCF1}" type="presOf" srcId="{5DCDF1C8-BAE3-47F8-BA87-AB649C3276DE}" destId="{DCE8C7BC-DC70-44F9-8DCE-B5334BF0E8DA}" srcOrd="0" destOrd="0" presId="urn:microsoft.com/office/officeart/2005/8/layout/StepDownProcess"/>
    <dgm:cxn modelId="{F9CFD5A5-8CC9-4624-B159-25A6111A6960}" srcId="{9ABD6F34-0951-43D2-BA9E-C7003035CEA6}" destId="{89F73795-83BB-4BE2-9E2C-D9BA412AC942}" srcOrd="2" destOrd="0" parTransId="{589A311D-34C7-47CC-9224-E47E3993BCF8}" sibTransId="{10910C4E-31CD-446D-9519-5E10B4738283}"/>
    <dgm:cxn modelId="{D7F0B75B-D7FB-44D7-B555-7014DA3558E5}" srcId="{5DCDF1C8-BAE3-47F8-BA87-AB649C3276DE}" destId="{F596D05E-54BE-4BCF-B275-914A88273CA2}" srcOrd="0" destOrd="0" parTransId="{A8873D40-B814-4C79-83BC-A9C650A58D91}" sibTransId="{248EEB3C-A711-4A2A-9430-F0579D933EAA}"/>
    <dgm:cxn modelId="{998BEF45-7604-44D6-B242-C12C352B812E}" srcId="{60E9164F-FDF6-4B90-B91F-6E635D1A6B83}" destId="{B80AC3DF-0586-42DD-8BD8-55A86F60E474}" srcOrd="1" destOrd="0" parTransId="{653CF44F-2CCD-45D0-9189-8F83507E100D}" sibTransId="{2B4F6BD0-2598-4E48-9407-57CBE6CE7A7D}"/>
    <dgm:cxn modelId="{869FC4B1-7266-41B0-AF40-2373E7E83EDF}" type="presParOf" srcId="{B6307FEF-4A07-457B-9CF5-91A41EDF6C7C}" destId="{B0BBE0B6-4AA2-4FD2-AE9E-38F895364F1B}" srcOrd="0" destOrd="0" presId="urn:microsoft.com/office/officeart/2005/8/layout/StepDownProcess"/>
    <dgm:cxn modelId="{E3E96EBF-396F-4CE9-91C2-F859E4F8EF64}" type="presParOf" srcId="{B0BBE0B6-4AA2-4FD2-AE9E-38F895364F1B}" destId="{29852378-5FC3-4353-B2EE-ED3D4CADDEBE}" srcOrd="0" destOrd="0" presId="urn:microsoft.com/office/officeart/2005/8/layout/StepDownProcess"/>
    <dgm:cxn modelId="{D6E2CBFC-8E46-4E02-9B3F-71F663157241}" type="presParOf" srcId="{B0BBE0B6-4AA2-4FD2-AE9E-38F895364F1B}" destId="{BCC0EBE0-B452-437C-9E9B-62B574384083}" srcOrd="1" destOrd="0" presId="urn:microsoft.com/office/officeart/2005/8/layout/StepDownProcess"/>
    <dgm:cxn modelId="{0DF38990-E9CF-4D8D-8D27-EA8C2431BA13}" type="presParOf" srcId="{B0BBE0B6-4AA2-4FD2-AE9E-38F895364F1B}" destId="{1681DC43-64AE-4B8B-AF11-6F9EB7D10475}" srcOrd="2" destOrd="0" presId="urn:microsoft.com/office/officeart/2005/8/layout/StepDownProcess"/>
    <dgm:cxn modelId="{0E4D25C2-9396-4D69-A03A-7E7BC2A3A2DD}" type="presParOf" srcId="{B6307FEF-4A07-457B-9CF5-91A41EDF6C7C}" destId="{82E42522-773B-4173-B405-702B3B498DDC}" srcOrd="1" destOrd="0" presId="urn:microsoft.com/office/officeart/2005/8/layout/StepDownProcess"/>
    <dgm:cxn modelId="{34C39B71-9AF6-4BCE-A3D1-05281EB8FF86}" type="presParOf" srcId="{B6307FEF-4A07-457B-9CF5-91A41EDF6C7C}" destId="{052C26BA-0944-4410-8267-C7783D5C4B9D}" srcOrd="2" destOrd="0" presId="urn:microsoft.com/office/officeart/2005/8/layout/StepDownProcess"/>
    <dgm:cxn modelId="{F5F69A26-81EE-45F7-B3F7-CA3F4D32D230}" type="presParOf" srcId="{052C26BA-0944-4410-8267-C7783D5C4B9D}" destId="{FBE2BCE6-3E22-451F-9684-D045A3AD3449}" srcOrd="0" destOrd="0" presId="urn:microsoft.com/office/officeart/2005/8/layout/StepDownProcess"/>
    <dgm:cxn modelId="{E08B84EA-B794-459C-82A2-4870B65A33A0}" type="presParOf" srcId="{052C26BA-0944-4410-8267-C7783D5C4B9D}" destId="{DCE8C7BC-DC70-44F9-8DCE-B5334BF0E8DA}" srcOrd="1" destOrd="0" presId="urn:microsoft.com/office/officeart/2005/8/layout/StepDownProcess"/>
    <dgm:cxn modelId="{BAB1F67F-F0FF-4B0E-8068-3FDE22C9E7F3}" type="presParOf" srcId="{052C26BA-0944-4410-8267-C7783D5C4B9D}" destId="{671C51EA-4129-492C-8023-0C94950B4CAC}" srcOrd="2" destOrd="0" presId="urn:microsoft.com/office/officeart/2005/8/layout/StepDownProcess"/>
    <dgm:cxn modelId="{23E052A3-76D9-4463-B68F-BD135CE60D76}" type="presParOf" srcId="{B6307FEF-4A07-457B-9CF5-91A41EDF6C7C}" destId="{02D5DDAC-5D3C-40A0-82EA-E86615666E2C}" srcOrd="3" destOrd="0" presId="urn:microsoft.com/office/officeart/2005/8/layout/StepDownProcess"/>
    <dgm:cxn modelId="{10E70815-AA36-4D74-9F96-DFA92C96B312}" type="presParOf" srcId="{B6307FEF-4A07-457B-9CF5-91A41EDF6C7C}" destId="{C0E2DD0A-48F9-44FA-87F5-DD8926B17001}" srcOrd="4" destOrd="0" presId="urn:microsoft.com/office/officeart/2005/8/layout/StepDownProcess"/>
    <dgm:cxn modelId="{A67F36E9-10D9-4B38-8260-5412F563D2D2}" type="presParOf" srcId="{C0E2DD0A-48F9-44FA-87F5-DD8926B17001}" destId="{90740906-5700-49D3-AEDD-54016E3393E9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6DE278E-7D9C-4EC7-8A50-0A5C11CE556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DDBB02-97B8-47DE-882B-47E7C31B4292}">
      <dgm:prSet phldrT="[Текст]"/>
      <dgm:spPr/>
      <dgm:t>
        <a:bodyPr/>
        <a:lstStyle/>
        <a:p>
          <a:endParaRPr lang="ru-RU" dirty="0"/>
        </a:p>
      </dgm:t>
    </dgm:pt>
    <dgm:pt modelId="{9B3E88E5-3DCD-4795-A6CF-31ADB89F3CCF}" type="parTrans" cxnId="{7091D6FF-BA8C-4882-8423-632578048D1E}">
      <dgm:prSet/>
      <dgm:spPr/>
      <dgm:t>
        <a:bodyPr/>
        <a:lstStyle/>
        <a:p>
          <a:endParaRPr lang="ru-RU"/>
        </a:p>
      </dgm:t>
    </dgm:pt>
    <dgm:pt modelId="{5DA760FA-8EE1-4AED-BAC1-303116AC910D}" type="sibTrans" cxnId="{7091D6FF-BA8C-4882-8423-632578048D1E}">
      <dgm:prSet/>
      <dgm:spPr/>
      <dgm:t>
        <a:bodyPr/>
        <a:lstStyle/>
        <a:p>
          <a:endParaRPr lang="ru-RU"/>
        </a:p>
      </dgm:t>
    </dgm:pt>
    <dgm:pt modelId="{3FAA4DCC-8FAE-473A-B0C2-8CCA4DFF3A3A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лица, имеющие педагогическое или иное профессиональное образование по соответствующему профилю, а также лица, прошедшие курсы переподготовки, педагогический стаж не менее двух лет, соответствующие следующим профессиональным компетенциям: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49CD90-A5EA-4327-B21F-50435162B279}" type="parTrans" cxnId="{FD5B4C84-372F-43BE-A6C3-6A5A8C7432D9}">
      <dgm:prSet/>
      <dgm:spPr/>
      <dgm:t>
        <a:bodyPr/>
        <a:lstStyle/>
        <a:p>
          <a:endParaRPr lang="ru-RU"/>
        </a:p>
      </dgm:t>
    </dgm:pt>
    <dgm:pt modelId="{9C59EAA0-6CD8-408C-B040-1890B3199B7D}" type="sibTrans" cxnId="{FD5B4C84-372F-43BE-A6C3-6A5A8C7432D9}">
      <dgm:prSet/>
      <dgm:spPr/>
      <dgm:t>
        <a:bodyPr/>
        <a:lstStyle/>
        <a:p>
          <a:endParaRPr lang="ru-RU"/>
        </a:p>
      </dgm:t>
    </dgm:pt>
    <dgm:pt modelId="{66261E8D-B64E-4D49-BD28-7939696D7B0F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Педагоги для </a:t>
          </a:r>
          <a:r>
            <a:rPr lang="ru-RU" sz="1600" u="sng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досрочного</a:t>
          </a:r>
          <a:r>
            <a:rPr lang="ru-RU" sz="16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присвоения квалификационной категории  участвуют при соответствии не менее двум следующим требованиям</a:t>
          </a:r>
          <a:endParaRPr lang="ru-RU" sz="16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CAD472-CFB6-4B72-AE3C-B3C2A457610D}" type="parTrans" cxnId="{909F91AF-80A7-46D0-9945-A19EDD1E1D35}">
      <dgm:prSet/>
      <dgm:spPr/>
      <dgm:t>
        <a:bodyPr/>
        <a:lstStyle/>
        <a:p>
          <a:endParaRPr lang="ru-RU"/>
        </a:p>
      </dgm:t>
    </dgm:pt>
    <dgm:pt modelId="{8494AE6C-EAE3-4BF0-82F5-11CE148CE960}" type="sibTrans" cxnId="{909F91AF-80A7-46D0-9945-A19EDD1E1D35}">
      <dgm:prSet/>
      <dgm:spPr/>
      <dgm:t>
        <a:bodyPr/>
        <a:lstStyle/>
        <a:p>
          <a:endParaRPr lang="ru-RU"/>
        </a:p>
      </dgm:t>
    </dgm:pt>
    <dgm:pt modelId="{1F057F72-92B1-4BEC-AA30-C9A83DEC5459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окончившие высшее учебное заведение с правом преподавания предмета (дисциплины) на английском языке, имеющие сертификат (удостоверение), подтверждающие знание английского языка не ниже уровня С1 (по шкале </a:t>
          </a:r>
          <a:r>
            <a:rPr lang="ru-RU" sz="1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сефр</a:t>
          </a:r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(CEFR) или имеющие диплом с присвоением академической степени "магистра" по научно-педагогическому профилю;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3C9D54-E416-4D36-AB59-10258BE5C450}" type="parTrans" cxnId="{C82C45EF-4B4B-463D-9C1A-71B7ACAD954D}">
      <dgm:prSet/>
      <dgm:spPr/>
      <dgm:t>
        <a:bodyPr/>
        <a:lstStyle/>
        <a:p>
          <a:endParaRPr lang="ru-RU"/>
        </a:p>
      </dgm:t>
    </dgm:pt>
    <dgm:pt modelId="{451E92EE-84BB-42D1-8F49-BD566143565C}" type="sibTrans" cxnId="{C82C45EF-4B4B-463D-9C1A-71B7ACAD954D}">
      <dgm:prSet/>
      <dgm:spPr/>
      <dgm:t>
        <a:bodyPr/>
        <a:lstStyle/>
        <a:p>
          <a:endParaRPr lang="ru-RU"/>
        </a:p>
      </dgm:t>
    </dgm:pt>
    <dgm:pt modelId="{0CBA5499-721A-4CD7-BAF0-3DA55E728E4E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соответствует общим требованиям квалификационной категории "педагог", кроме того: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BA0627-7256-4D18-A434-96B73555D663}" type="parTrans" cxnId="{FFF3C6D8-D4C8-42AC-ADDB-88D586E930CB}">
      <dgm:prSet/>
      <dgm:spPr/>
      <dgm:t>
        <a:bodyPr/>
        <a:lstStyle/>
        <a:p>
          <a:endParaRPr lang="ru-RU"/>
        </a:p>
      </dgm:t>
    </dgm:pt>
    <dgm:pt modelId="{6D935B4A-4F12-4BB5-973F-4F37B2EE9951}" type="sibTrans" cxnId="{FFF3C6D8-D4C8-42AC-ADDB-88D586E930CB}">
      <dgm:prSet/>
      <dgm:spPr/>
      <dgm:t>
        <a:bodyPr/>
        <a:lstStyle/>
        <a:p>
          <a:endParaRPr lang="ru-RU"/>
        </a:p>
      </dgm:t>
    </dgm:pt>
    <dgm:pt modelId="{BF3EC2E8-6958-445B-8600-A332E51288B3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использует инновационные формы, методы и средства обучения;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44E88D-415C-45F0-AF6B-78F89875D508}" type="parTrans" cxnId="{7CDC76B8-8F81-42AF-8C2D-2038CAA13B42}">
      <dgm:prSet/>
      <dgm:spPr/>
      <dgm:t>
        <a:bodyPr/>
        <a:lstStyle/>
        <a:p>
          <a:endParaRPr lang="ru-RU"/>
        </a:p>
      </dgm:t>
    </dgm:pt>
    <dgm:pt modelId="{DDB7E4AB-3001-4C70-9BBE-880D0EE0679F}" type="sibTrans" cxnId="{7CDC76B8-8F81-42AF-8C2D-2038CAA13B42}">
      <dgm:prSet/>
      <dgm:spPr/>
      <dgm:t>
        <a:bodyPr/>
        <a:lstStyle/>
        <a:p>
          <a:endParaRPr lang="ru-RU"/>
        </a:p>
      </dgm:t>
    </dgm:pt>
    <dgm:pt modelId="{1A771EE2-3B52-403C-8861-424753FBC2D4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является участником или призером или победителем конкурса профессионального мастерства или имеет участников или призеров или победителей олимпиад, конкурсов, соревнований, на уровне организации образования, района (города областного значения) </a:t>
          </a:r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соответствии с перечнем, утвержденным уполномоченным органом в области образования </a:t>
          </a:r>
          <a:r>
            <a:rPr lang="ru-RU" sz="16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(Приказ МОН РК от 25.05.2021 г. №232 изменения и дополнения к приказу МОН РК от 7.12.2011 г. №514);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1B7D80-590B-4D1F-B67C-CCB4D8C63699}" type="parTrans" cxnId="{4863A02D-B5D1-41B9-9D75-60002737F69D}">
      <dgm:prSet/>
      <dgm:spPr/>
      <dgm:t>
        <a:bodyPr/>
        <a:lstStyle/>
        <a:p>
          <a:endParaRPr lang="ru-RU"/>
        </a:p>
      </dgm:t>
    </dgm:pt>
    <dgm:pt modelId="{5AC3D5A4-AC18-487F-B1EF-38C1134E7D74}" type="sibTrans" cxnId="{4863A02D-B5D1-41B9-9D75-60002737F69D}">
      <dgm:prSet/>
      <dgm:spPr/>
      <dgm:t>
        <a:bodyPr/>
        <a:lstStyle/>
        <a:p>
          <a:endParaRPr lang="ru-RU"/>
        </a:p>
      </dgm:t>
    </dgm:pt>
    <dgm:pt modelId="{AE03C9E2-6FB9-43A1-AE39-B50BAA122394}">
      <dgm:prSet custT="1"/>
      <dgm:spPr/>
      <dgm:t>
        <a:bodyPr/>
        <a:lstStyle/>
        <a:p>
          <a:r>
            <a:rPr lang="ru-RU" sz="1800" u="sng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Очередному </a:t>
          </a:r>
          <a:r>
            <a:rPr lang="ru-RU" sz="18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присвоению квалификационной категории подлежат:</a:t>
          </a:r>
          <a:endParaRPr lang="ru-RU" sz="18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DA2D0B-1E51-4B41-B82B-4ADDCFA5A4DC}" type="parTrans" cxnId="{0F91CF36-CE8C-483D-BD54-BC3F0046B4A1}">
      <dgm:prSet/>
      <dgm:spPr/>
      <dgm:t>
        <a:bodyPr/>
        <a:lstStyle/>
        <a:p>
          <a:endParaRPr lang="ru-RU"/>
        </a:p>
      </dgm:t>
    </dgm:pt>
    <dgm:pt modelId="{5FD50AE3-C153-4007-BF7B-19BDD5C5C0D9}" type="sibTrans" cxnId="{0F91CF36-CE8C-483D-BD54-BC3F0046B4A1}">
      <dgm:prSet/>
      <dgm:spPr/>
      <dgm:t>
        <a:bodyPr/>
        <a:lstStyle/>
        <a:p>
          <a:endParaRPr lang="ru-RU"/>
        </a:p>
      </dgm:t>
    </dgm:pt>
    <dgm:pt modelId="{43A9DF6D-D54A-4EDA-8FFB-B0A6C07B9FFA}">
      <dgm:prSet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являющиеся призерами или победителями конкурсов профессионального мастерства на уровне района (города областного /республиканского значения) в соответствии с перечнем, утвержденным уполномоченным органом в области образования;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EC83CC3-CBC5-4355-9F2C-387065A6CC50}" type="parTrans" cxnId="{0F0D329D-F875-4DCA-B7E9-6273D6EF2422}">
      <dgm:prSet/>
      <dgm:spPr/>
      <dgm:t>
        <a:bodyPr/>
        <a:lstStyle/>
        <a:p>
          <a:endParaRPr lang="ru-RU"/>
        </a:p>
      </dgm:t>
    </dgm:pt>
    <dgm:pt modelId="{822A801C-0001-49BB-A45B-F6E53C09252E}" type="sibTrans" cxnId="{0F0D329D-F875-4DCA-B7E9-6273D6EF2422}">
      <dgm:prSet/>
      <dgm:spPr/>
      <dgm:t>
        <a:bodyPr/>
        <a:lstStyle/>
        <a:p>
          <a:endParaRPr lang="ru-RU"/>
        </a:p>
      </dgm:t>
    </dgm:pt>
    <dgm:pt modelId="{F530BE63-0728-4BC7-90E9-1E7A5A62895E}">
      <dgm:prSet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подготовившие победителей или призеров олимпиад, конкурсов, соревнований на областном уровне </a:t>
          </a: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соответствии с перечнем, утвержденным уполномоченным органом в области образования </a:t>
          </a:r>
          <a:r>
            <a:rPr lang="ru-RU" sz="1800" u="sn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(Приказ МОН РК от 25.05.2021 г. №232 изменения и дополнения к приказу МОН РК от 7.12.2011 г. №514);</a:t>
          </a: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3BE0DC-A9D4-4C59-8C0F-201334EC1C46}" type="parTrans" cxnId="{4680FB97-B276-447A-BAC9-8C9635AF22B2}">
      <dgm:prSet/>
      <dgm:spPr/>
      <dgm:t>
        <a:bodyPr/>
        <a:lstStyle/>
        <a:p>
          <a:endParaRPr lang="ru-RU"/>
        </a:p>
      </dgm:t>
    </dgm:pt>
    <dgm:pt modelId="{75FA9415-745E-4C6B-B627-1C7A8DF4E72E}" type="sibTrans" cxnId="{4680FB97-B276-447A-BAC9-8C9635AF22B2}">
      <dgm:prSet/>
      <dgm:spPr/>
      <dgm:t>
        <a:bodyPr/>
        <a:lstStyle/>
        <a:p>
          <a:endParaRPr lang="ru-RU"/>
        </a:p>
      </dgm:t>
    </dgm:pt>
    <dgm:pt modelId="{F2F56308-C28E-475F-A9B4-7A988D3607AA}" type="pres">
      <dgm:prSet presAssocID="{06DE278E-7D9C-4EC7-8A50-0A5C11CE556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460B629-8BE5-45F3-BEB4-FAE3470D2644}" type="pres">
      <dgm:prSet presAssocID="{8ADDBB02-97B8-47DE-882B-47E7C31B4292}" presName="parentText" presStyleLbl="node1" presStyleIdx="0" presStyleCnt="3" custLinFactNeighborY="-73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C3B02F-0144-451A-A9E6-9384C83A885B}" type="pres">
      <dgm:prSet presAssocID="{8ADDBB02-97B8-47DE-882B-47E7C31B4292}" presName="childText" presStyleLbl="revTx" presStyleIdx="0" presStyleCnt="2" custScaleY="1220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70D286-608F-463B-A851-CDA724B9199D}" type="pres">
      <dgm:prSet presAssocID="{AE03C9E2-6FB9-43A1-AE39-B50BAA122394}" presName="parentText" presStyleLbl="node1" presStyleIdx="1" presStyleCnt="3" custLinFactY="-594272" custLinFactNeighborY="-6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F389C7-EE59-4AA9-986D-6F608759EEF4}" type="pres">
      <dgm:prSet presAssocID="{5FD50AE3-C153-4007-BF7B-19BDD5C5C0D9}" presName="spacer" presStyleCnt="0"/>
      <dgm:spPr/>
    </dgm:pt>
    <dgm:pt modelId="{55C1B25B-B7EA-423A-B044-452470D8E891}" type="pres">
      <dgm:prSet presAssocID="{66261E8D-B64E-4D49-BD28-7939696D7B0F}" presName="parentText" presStyleLbl="node1" presStyleIdx="2" presStyleCnt="3" custLinFactNeighborX="-91" custLinFactNeighborY="14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C24708-7E1B-4EFC-8EC9-B28E13CB8038}" type="pres">
      <dgm:prSet presAssocID="{66261E8D-B64E-4D49-BD28-7939696D7B0F}" presName="childText" presStyleLbl="revTx" presStyleIdx="1" presStyleCnt="2" custScaleY="1537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AEEA3D-6E66-4759-B5F7-E5EBADC6D99D}" type="presOf" srcId="{0CBA5499-721A-4CD7-BAF0-3DA55E728E4E}" destId="{C5C3B02F-0144-451A-A9E6-9384C83A885B}" srcOrd="0" destOrd="1" presId="urn:microsoft.com/office/officeart/2005/8/layout/vList2"/>
    <dgm:cxn modelId="{D0EA23F2-26D8-4D1A-8AF7-EC779EE24116}" type="presOf" srcId="{AE03C9E2-6FB9-43A1-AE39-B50BAA122394}" destId="{8F70D286-608F-463B-A851-CDA724B9199D}" srcOrd="0" destOrd="0" presId="urn:microsoft.com/office/officeart/2005/8/layout/vList2"/>
    <dgm:cxn modelId="{3AD1AB11-E372-4E99-A854-0CCE0B6DD688}" type="presOf" srcId="{BF3EC2E8-6958-445B-8600-A332E51288B3}" destId="{C5C3B02F-0144-451A-A9E6-9384C83A885B}" srcOrd="0" destOrd="2" presId="urn:microsoft.com/office/officeart/2005/8/layout/vList2"/>
    <dgm:cxn modelId="{13716E62-588E-45D6-9068-1ED1BA58CFFD}" type="presOf" srcId="{1A771EE2-3B52-403C-8861-424753FBC2D4}" destId="{C5C3B02F-0144-451A-A9E6-9384C83A885B}" srcOrd="0" destOrd="3" presId="urn:microsoft.com/office/officeart/2005/8/layout/vList2"/>
    <dgm:cxn modelId="{7CDC76B8-8F81-42AF-8C2D-2038CAA13B42}" srcId="{8ADDBB02-97B8-47DE-882B-47E7C31B4292}" destId="{BF3EC2E8-6958-445B-8600-A332E51288B3}" srcOrd="2" destOrd="0" parTransId="{0044E88D-415C-45F0-AF6B-78F89875D508}" sibTransId="{DDB7E4AB-3001-4C70-9BBE-880D0EE0679F}"/>
    <dgm:cxn modelId="{E51B550A-3975-4790-94B2-78B06231CE2F}" type="presOf" srcId="{43A9DF6D-D54A-4EDA-8FFB-B0A6C07B9FFA}" destId="{F7C24708-7E1B-4EFC-8EC9-B28E13CB8038}" srcOrd="0" destOrd="1" presId="urn:microsoft.com/office/officeart/2005/8/layout/vList2"/>
    <dgm:cxn modelId="{C82C45EF-4B4B-463D-9C1A-71B7ACAD954D}" srcId="{66261E8D-B64E-4D49-BD28-7939696D7B0F}" destId="{1F057F72-92B1-4BEC-AA30-C9A83DEC5459}" srcOrd="0" destOrd="0" parTransId="{1B3C9D54-E416-4D36-AB59-10258BE5C450}" sibTransId="{451E92EE-84BB-42D1-8F49-BD566143565C}"/>
    <dgm:cxn modelId="{909F91AF-80A7-46D0-9945-A19EDD1E1D35}" srcId="{06DE278E-7D9C-4EC7-8A50-0A5C11CE5563}" destId="{66261E8D-B64E-4D49-BD28-7939696D7B0F}" srcOrd="2" destOrd="0" parTransId="{6CCAD472-CFB6-4B72-AE3C-B3C2A457610D}" sibTransId="{8494AE6C-EAE3-4BF0-82F5-11CE148CE960}"/>
    <dgm:cxn modelId="{0F91CF36-CE8C-483D-BD54-BC3F0046B4A1}" srcId="{06DE278E-7D9C-4EC7-8A50-0A5C11CE5563}" destId="{AE03C9E2-6FB9-43A1-AE39-B50BAA122394}" srcOrd="1" destOrd="0" parTransId="{D6DA2D0B-1E51-4B41-B82B-4ADDCFA5A4DC}" sibTransId="{5FD50AE3-C153-4007-BF7B-19BDD5C5C0D9}"/>
    <dgm:cxn modelId="{4863A02D-B5D1-41B9-9D75-60002737F69D}" srcId="{8ADDBB02-97B8-47DE-882B-47E7C31B4292}" destId="{1A771EE2-3B52-403C-8861-424753FBC2D4}" srcOrd="3" destOrd="0" parTransId="{001B7D80-590B-4D1F-B67C-CCB4D8C63699}" sibTransId="{5AC3D5A4-AC18-487F-B1EF-38C1134E7D74}"/>
    <dgm:cxn modelId="{9A60A67D-3C4B-4949-8167-D9F5507EE75F}" type="presOf" srcId="{66261E8D-B64E-4D49-BD28-7939696D7B0F}" destId="{55C1B25B-B7EA-423A-B044-452470D8E891}" srcOrd="0" destOrd="0" presId="urn:microsoft.com/office/officeart/2005/8/layout/vList2"/>
    <dgm:cxn modelId="{EA5E35A5-2872-486C-A257-36DBA61C8C4E}" type="presOf" srcId="{3FAA4DCC-8FAE-473A-B0C2-8CCA4DFF3A3A}" destId="{C5C3B02F-0144-451A-A9E6-9384C83A885B}" srcOrd="0" destOrd="0" presId="urn:microsoft.com/office/officeart/2005/8/layout/vList2"/>
    <dgm:cxn modelId="{7091D6FF-BA8C-4882-8423-632578048D1E}" srcId="{06DE278E-7D9C-4EC7-8A50-0A5C11CE5563}" destId="{8ADDBB02-97B8-47DE-882B-47E7C31B4292}" srcOrd="0" destOrd="0" parTransId="{9B3E88E5-3DCD-4795-A6CF-31ADB89F3CCF}" sibTransId="{5DA760FA-8EE1-4AED-BAC1-303116AC910D}"/>
    <dgm:cxn modelId="{F77EDA00-E548-4AC3-B15A-F471E30C742F}" type="presOf" srcId="{06DE278E-7D9C-4EC7-8A50-0A5C11CE5563}" destId="{F2F56308-C28E-475F-A9B4-7A988D3607AA}" srcOrd="0" destOrd="0" presId="urn:microsoft.com/office/officeart/2005/8/layout/vList2"/>
    <dgm:cxn modelId="{84F59840-05B0-4202-BD7B-117DB0DDF8FE}" type="presOf" srcId="{F530BE63-0728-4BC7-90E9-1E7A5A62895E}" destId="{F7C24708-7E1B-4EFC-8EC9-B28E13CB8038}" srcOrd="0" destOrd="2" presId="urn:microsoft.com/office/officeart/2005/8/layout/vList2"/>
    <dgm:cxn modelId="{00F3629B-1DC6-4D92-95C7-0263111B7EC5}" type="presOf" srcId="{1F057F72-92B1-4BEC-AA30-C9A83DEC5459}" destId="{F7C24708-7E1B-4EFC-8EC9-B28E13CB8038}" srcOrd="0" destOrd="0" presId="urn:microsoft.com/office/officeart/2005/8/layout/vList2"/>
    <dgm:cxn modelId="{4680FB97-B276-447A-BAC9-8C9635AF22B2}" srcId="{66261E8D-B64E-4D49-BD28-7939696D7B0F}" destId="{F530BE63-0728-4BC7-90E9-1E7A5A62895E}" srcOrd="2" destOrd="0" parTransId="{113BE0DC-A9D4-4C59-8C0F-201334EC1C46}" sibTransId="{75FA9415-745E-4C6B-B627-1C7A8DF4E72E}"/>
    <dgm:cxn modelId="{0F0D329D-F875-4DCA-B7E9-6273D6EF2422}" srcId="{66261E8D-B64E-4D49-BD28-7939696D7B0F}" destId="{43A9DF6D-D54A-4EDA-8FFB-B0A6C07B9FFA}" srcOrd="1" destOrd="0" parTransId="{CEC83CC3-CBC5-4355-9F2C-387065A6CC50}" sibTransId="{822A801C-0001-49BB-A45B-F6E53C09252E}"/>
    <dgm:cxn modelId="{777A732E-856B-426C-9087-3E8741E0983F}" type="presOf" srcId="{8ADDBB02-97B8-47DE-882B-47E7C31B4292}" destId="{1460B629-8BE5-45F3-BEB4-FAE3470D2644}" srcOrd="0" destOrd="0" presId="urn:microsoft.com/office/officeart/2005/8/layout/vList2"/>
    <dgm:cxn modelId="{FD5B4C84-372F-43BE-A6C3-6A5A8C7432D9}" srcId="{8ADDBB02-97B8-47DE-882B-47E7C31B4292}" destId="{3FAA4DCC-8FAE-473A-B0C2-8CCA4DFF3A3A}" srcOrd="0" destOrd="0" parTransId="{B349CD90-A5EA-4327-B21F-50435162B279}" sibTransId="{9C59EAA0-6CD8-408C-B040-1890B3199B7D}"/>
    <dgm:cxn modelId="{FFF3C6D8-D4C8-42AC-ADDB-88D586E930CB}" srcId="{8ADDBB02-97B8-47DE-882B-47E7C31B4292}" destId="{0CBA5499-721A-4CD7-BAF0-3DA55E728E4E}" srcOrd="1" destOrd="0" parTransId="{72BA0627-7256-4D18-A434-96B73555D663}" sibTransId="{6D935B4A-4F12-4BB5-973F-4F37B2EE9951}"/>
    <dgm:cxn modelId="{52817DBE-C09C-41CC-868B-44444441F07B}" type="presParOf" srcId="{F2F56308-C28E-475F-A9B4-7A988D3607AA}" destId="{1460B629-8BE5-45F3-BEB4-FAE3470D2644}" srcOrd="0" destOrd="0" presId="urn:microsoft.com/office/officeart/2005/8/layout/vList2"/>
    <dgm:cxn modelId="{93012F54-BD5C-445F-A6FD-38317A9D4894}" type="presParOf" srcId="{F2F56308-C28E-475F-A9B4-7A988D3607AA}" destId="{C5C3B02F-0144-451A-A9E6-9384C83A885B}" srcOrd="1" destOrd="0" presId="urn:microsoft.com/office/officeart/2005/8/layout/vList2"/>
    <dgm:cxn modelId="{3D56071C-A71E-48BE-B27F-F6864BE6EFDD}" type="presParOf" srcId="{F2F56308-C28E-475F-A9B4-7A988D3607AA}" destId="{8F70D286-608F-463B-A851-CDA724B9199D}" srcOrd="2" destOrd="0" presId="urn:microsoft.com/office/officeart/2005/8/layout/vList2"/>
    <dgm:cxn modelId="{A7C06DFD-949B-4A98-A154-B594EF278AE3}" type="presParOf" srcId="{F2F56308-C28E-475F-A9B4-7A988D3607AA}" destId="{87F389C7-EE59-4AA9-986D-6F608759EEF4}" srcOrd="3" destOrd="0" presId="urn:microsoft.com/office/officeart/2005/8/layout/vList2"/>
    <dgm:cxn modelId="{BD6B3754-A8C4-4074-AFB5-CC776FBD8B87}" type="presParOf" srcId="{F2F56308-C28E-475F-A9B4-7A988D3607AA}" destId="{55C1B25B-B7EA-423A-B044-452470D8E891}" srcOrd="4" destOrd="0" presId="urn:microsoft.com/office/officeart/2005/8/layout/vList2"/>
    <dgm:cxn modelId="{E9C158CC-4DBA-4674-918C-E620ABAD3B06}" type="presParOf" srcId="{F2F56308-C28E-475F-A9B4-7A988D3607AA}" destId="{F7C24708-7E1B-4EFC-8EC9-B28E13CB803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68F3B41-11BD-4335-880D-A66D6BFFEB2A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5ACDD3-561D-4750-AE8F-573D7D5D70D9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Процедуру присвоения квалификационной категории </a:t>
          </a:r>
          <a:r>
            <a:rPr lang="ru-RU" sz="1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«педагог-мастер» проводит МОН РК. </a:t>
          </a:r>
          <a:r>
            <a: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Экспертный совет по рассмотрению портфолио педагогов будет организован при Национальной академии им. Ы. </a:t>
          </a:r>
          <a:r>
            <a:rPr lang="ru-RU" sz="18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Алтынсарина</a:t>
          </a:r>
          <a:r>
            <a: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При этом необходимым условием является наличие авторской программы, утвержденной Республиканским учебно-методическим советом при Национальной академии образования </a:t>
          </a:r>
          <a:r>
            <a:rPr lang="ru-RU" sz="18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им.Ы</a:t>
          </a:r>
          <a:r>
            <a: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ru-RU" sz="18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Алтынсарина</a:t>
          </a:r>
          <a:r>
            <a: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endParaRPr lang="ru-RU" sz="18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99FAD4-9604-47CE-82AC-C13C89C2171A}" type="parTrans" cxnId="{73AA9EB1-EBC8-468F-A6B3-0A29BEC44F15}">
      <dgm:prSet/>
      <dgm:spPr/>
      <dgm:t>
        <a:bodyPr/>
        <a:lstStyle/>
        <a:p>
          <a:endParaRPr lang="ru-RU"/>
        </a:p>
      </dgm:t>
    </dgm:pt>
    <dgm:pt modelId="{1C723DF0-E3BE-462F-9FBA-D6E7DEC9E8C7}" type="sibTrans" cxnId="{73AA9EB1-EBC8-468F-A6B3-0A29BEC44F15}">
      <dgm:prSet/>
      <dgm:spPr/>
      <dgm:t>
        <a:bodyPr/>
        <a:lstStyle/>
        <a:p>
          <a:endParaRPr lang="ru-RU"/>
        </a:p>
      </dgm:t>
    </dgm:pt>
    <dgm:pt modelId="{23358826-3C68-447E-AF64-B4EE130E63B2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Случаи лишения педагогами права прохождения аттестации </a:t>
          </a:r>
          <a:r>
            <a:rPr lang="ru-RU" sz="1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 сроком на 5 лет при нарушении Правил прохождения тестирования и снижения до категории «педагог»</a:t>
          </a:r>
          <a:endParaRPr lang="ru-RU" sz="1800" b="1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F12C6F-31EB-4B4C-8CB2-4F689ACB7B0F}" type="parTrans" cxnId="{A6DE2CE9-80CE-4D4F-8653-24A62F419303}">
      <dgm:prSet/>
      <dgm:spPr/>
      <dgm:t>
        <a:bodyPr/>
        <a:lstStyle/>
        <a:p>
          <a:endParaRPr lang="ru-RU"/>
        </a:p>
      </dgm:t>
    </dgm:pt>
    <dgm:pt modelId="{89ABC3A4-35F6-4EF6-B0E5-AE5A8528FD6B}" type="sibTrans" cxnId="{A6DE2CE9-80CE-4D4F-8653-24A62F419303}">
      <dgm:prSet/>
      <dgm:spPr/>
      <dgm:t>
        <a:bodyPr/>
        <a:lstStyle/>
        <a:p>
          <a:endParaRPr lang="ru-RU"/>
        </a:p>
      </dgm:t>
    </dgm:pt>
    <dgm:pt modelId="{C8FD908C-B317-46DF-991C-602D94261C35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Досрочное присвоение квалификационной категории допускается через </a:t>
          </a:r>
          <a:r>
            <a:rPr lang="ru-RU" sz="16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два года </a:t>
          </a:r>
          <a:r>
            <a: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после очередной аттестации:</a:t>
          </a:r>
        </a:p>
        <a:p>
          <a:r>
            <a: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для педагога-модератора – при соответствии не менее </a:t>
          </a:r>
          <a:r>
            <a:rPr lang="ru-RU" sz="1600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двум требованиям;</a:t>
          </a:r>
        </a:p>
        <a:p>
          <a:r>
            <a: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для педагога-эксперта, педагога-исследователя, педагога-мастера – </a:t>
          </a:r>
          <a:r>
            <a:rPr lang="ru-RU" sz="1600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 менее шести.</a:t>
          </a:r>
          <a:endParaRPr lang="ru-RU" sz="1600" u="sng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D579A0-D78A-4AC2-A71D-F49A7771FF9E}" type="parTrans" cxnId="{2F9E0357-F380-4091-9090-8411AC5F0B42}">
      <dgm:prSet/>
      <dgm:spPr/>
      <dgm:t>
        <a:bodyPr/>
        <a:lstStyle/>
        <a:p>
          <a:endParaRPr lang="ru-RU"/>
        </a:p>
      </dgm:t>
    </dgm:pt>
    <dgm:pt modelId="{4B5F3849-239E-4E92-8CDB-CAEEE2016FD4}" type="sibTrans" cxnId="{2F9E0357-F380-4091-9090-8411AC5F0B42}">
      <dgm:prSet/>
      <dgm:spPr/>
      <dgm:t>
        <a:bodyPr/>
        <a:lstStyle/>
        <a:p>
          <a:endParaRPr lang="ru-RU"/>
        </a:p>
      </dgm:t>
    </dgm:pt>
    <dgm:pt modelId="{034EAA84-C810-4821-BEFC-0430C8039F49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Пересмотрены критерии оценивания портфолио педагогов с обязательной интеграцией с автоматизированными системами или НОБД. Разработаны требования к видео записи урока.</a:t>
          </a:r>
          <a:endParaRPr lang="ru-RU" sz="18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CD26A9-63CD-4DBF-9D5D-61AEF130BC69}" type="parTrans" cxnId="{E10A33C8-BB27-4A63-A758-13ECF401AB68}">
      <dgm:prSet/>
      <dgm:spPr/>
      <dgm:t>
        <a:bodyPr/>
        <a:lstStyle/>
        <a:p>
          <a:endParaRPr lang="ru-RU"/>
        </a:p>
      </dgm:t>
    </dgm:pt>
    <dgm:pt modelId="{4BADFD3F-B2E6-4372-B006-EEF7C1E992E9}" type="sibTrans" cxnId="{E10A33C8-BB27-4A63-A758-13ECF401AB68}">
      <dgm:prSet/>
      <dgm:spPr/>
      <dgm:t>
        <a:bodyPr/>
        <a:lstStyle/>
        <a:p>
          <a:endParaRPr lang="ru-RU"/>
        </a:p>
      </dgm:t>
    </dgm:pt>
    <dgm:pt modelId="{ACFBAD11-0047-460D-82F6-DE300333D058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Принята поправка по случаям снижения категорий:</a:t>
          </a:r>
        </a:p>
        <a:p>
          <a:r>
            <a: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на один уровень педагогам не сдавшим НКТ;</a:t>
          </a:r>
        </a:p>
        <a:p>
          <a:r>
            <a: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*до категории «педагог» - педагогам, имеющие старые категории.</a:t>
          </a:r>
          <a:endParaRPr lang="ru-RU" sz="1600" dirty="0"/>
        </a:p>
      </dgm:t>
    </dgm:pt>
    <dgm:pt modelId="{4F65685B-E409-44D9-B63D-8D790961828A}" type="parTrans" cxnId="{1438FD87-D6DA-40F0-81BF-F71BFF25A722}">
      <dgm:prSet/>
      <dgm:spPr/>
      <dgm:t>
        <a:bodyPr/>
        <a:lstStyle/>
        <a:p>
          <a:endParaRPr lang="ru-RU"/>
        </a:p>
      </dgm:t>
    </dgm:pt>
    <dgm:pt modelId="{3A6B5577-6F19-4282-B76C-2DDC625E43DE}" type="sibTrans" cxnId="{1438FD87-D6DA-40F0-81BF-F71BFF25A722}">
      <dgm:prSet/>
      <dgm:spPr/>
      <dgm:t>
        <a:bodyPr/>
        <a:lstStyle/>
        <a:p>
          <a:endParaRPr lang="ru-RU"/>
        </a:p>
      </dgm:t>
    </dgm:pt>
    <dgm:pt modelId="{5FFDE6F9-2B66-4A53-ADA4-BD5C99B408C4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Педагоги пенсионного возраста проходят аттестацию на общих основаниях</a:t>
          </a:r>
          <a:endParaRPr lang="ru-RU" sz="20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7D6159-5DD5-48F4-837E-F77F83BB0339}" type="parTrans" cxnId="{2BA682A9-CF61-4BBB-BFE3-A7E3D4209B1F}">
      <dgm:prSet/>
      <dgm:spPr/>
      <dgm:t>
        <a:bodyPr/>
        <a:lstStyle/>
        <a:p>
          <a:endParaRPr lang="ru-RU"/>
        </a:p>
      </dgm:t>
    </dgm:pt>
    <dgm:pt modelId="{A3A07E6A-6410-467B-B5D7-D9EC575B9A0B}" type="sibTrans" cxnId="{2BA682A9-CF61-4BBB-BFE3-A7E3D4209B1F}">
      <dgm:prSet/>
      <dgm:spPr/>
      <dgm:t>
        <a:bodyPr/>
        <a:lstStyle/>
        <a:p>
          <a:endParaRPr lang="ru-RU"/>
        </a:p>
      </dgm:t>
    </dgm:pt>
    <dgm:pt modelId="{74EF3BB3-2A3F-4519-AAE0-BC6091FC73DD}" type="pres">
      <dgm:prSet presAssocID="{968F3B41-11BD-4335-880D-A66D6BFFEB2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E088C19-76C6-486B-BA9B-14ABEE87D6B4}" type="pres">
      <dgm:prSet presAssocID="{235ACDD3-561D-4750-AE8F-573D7D5D70D9}" presName="vertOne" presStyleCnt="0"/>
      <dgm:spPr/>
    </dgm:pt>
    <dgm:pt modelId="{001E8C70-7AB2-41B1-B131-D8DC57250AC0}" type="pres">
      <dgm:prSet presAssocID="{235ACDD3-561D-4750-AE8F-573D7D5D70D9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44531C-2239-40CF-9666-A08C24C63500}" type="pres">
      <dgm:prSet presAssocID="{235ACDD3-561D-4750-AE8F-573D7D5D70D9}" presName="parTransOne" presStyleCnt="0"/>
      <dgm:spPr/>
    </dgm:pt>
    <dgm:pt modelId="{1EFB82AD-97B2-420D-A9D6-62CE7A2460C2}" type="pres">
      <dgm:prSet presAssocID="{235ACDD3-561D-4750-AE8F-573D7D5D70D9}" presName="horzOne" presStyleCnt="0"/>
      <dgm:spPr/>
    </dgm:pt>
    <dgm:pt modelId="{33912A43-7A9C-425D-85D4-93637D79D3DB}" type="pres">
      <dgm:prSet presAssocID="{23358826-3C68-447E-AF64-B4EE130E63B2}" presName="vertTwo" presStyleCnt="0"/>
      <dgm:spPr/>
    </dgm:pt>
    <dgm:pt modelId="{9CF9F64C-19BC-4E20-89D7-5F9151B47126}" type="pres">
      <dgm:prSet presAssocID="{23358826-3C68-447E-AF64-B4EE130E63B2}" presName="txTwo" presStyleLbl="node2" presStyleIdx="0" presStyleCnt="2" custScaleY="588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5BCCD4-B578-40B0-A68C-27EC6568AFCA}" type="pres">
      <dgm:prSet presAssocID="{23358826-3C68-447E-AF64-B4EE130E63B2}" presName="parTransTwo" presStyleCnt="0"/>
      <dgm:spPr/>
    </dgm:pt>
    <dgm:pt modelId="{6A7A89C5-222C-4916-94D4-318237659E7E}" type="pres">
      <dgm:prSet presAssocID="{23358826-3C68-447E-AF64-B4EE130E63B2}" presName="horzTwo" presStyleCnt="0"/>
      <dgm:spPr/>
    </dgm:pt>
    <dgm:pt modelId="{A58BF3C7-8DAB-4717-9550-A531674DE5EE}" type="pres">
      <dgm:prSet presAssocID="{C8FD908C-B317-46DF-991C-602D94261C35}" presName="vertThree" presStyleCnt="0"/>
      <dgm:spPr/>
    </dgm:pt>
    <dgm:pt modelId="{FF30EA3D-6412-4C10-964F-0490DE257439}" type="pres">
      <dgm:prSet presAssocID="{C8FD908C-B317-46DF-991C-602D94261C35}" presName="txThree" presStyleLbl="node3" presStyleIdx="0" presStyleCnt="3" custScaleY="16502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7E5B76-27BF-40F9-A232-9B4409936AF1}" type="pres">
      <dgm:prSet presAssocID="{C8FD908C-B317-46DF-991C-602D94261C35}" presName="horzThree" presStyleCnt="0"/>
      <dgm:spPr/>
    </dgm:pt>
    <dgm:pt modelId="{65BF2F00-CE1A-42CE-9BF1-22F45AD464E0}" type="pres">
      <dgm:prSet presAssocID="{4B5F3849-239E-4E92-8CDB-CAEEE2016FD4}" presName="sibSpaceThree" presStyleCnt="0"/>
      <dgm:spPr/>
    </dgm:pt>
    <dgm:pt modelId="{D7CE546C-E1B3-4F95-98B5-52DBE22AF6B0}" type="pres">
      <dgm:prSet presAssocID="{034EAA84-C810-4821-BEFC-0430C8039F49}" presName="vertThree" presStyleCnt="0"/>
      <dgm:spPr/>
    </dgm:pt>
    <dgm:pt modelId="{F711DB69-B184-42B7-A612-3302C8EB4F90}" type="pres">
      <dgm:prSet presAssocID="{034EAA84-C810-4821-BEFC-0430C8039F49}" presName="txThree" presStyleLbl="node3" presStyleIdx="1" presStyleCnt="3" custScaleX="79051" custScaleY="166713" custLinFactNeighborY="-16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6CE202-E5B6-4681-BA43-468FD850F19C}" type="pres">
      <dgm:prSet presAssocID="{034EAA84-C810-4821-BEFC-0430C8039F49}" presName="horzThree" presStyleCnt="0"/>
      <dgm:spPr/>
    </dgm:pt>
    <dgm:pt modelId="{164D67E0-2588-435A-852A-41CB0AC32A43}" type="pres">
      <dgm:prSet presAssocID="{89ABC3A4-35F6-4EF6-B0E5-AE5A8528FD6B}" presName="sibSpaceTwo" presStyleCnt="0"/>
      <dgm:spPr/>
    </dgm:pt>
    <dgm:pt modelId="{7277EF95-51DD-4AB6-8683-529FD3868F4F}" type="pres">
      <dgm:prSet presAssocID="{ACFBAD11-0047-460D-82F6-DE300333D058}" presName="vertTwo" presStyleCnt="0"/>
      <dgm:spPr/>
    </dgm:pt>
    <dgm:pt modelId="{9F87ECA2-8DFA-40AE-838A-C1BC9D5E1B51}" type="pres">
      <dgm:prSet presAssocID="{ACFBAD11-0047-460D-82F6-DE300333D058}" presName="txTwo" presStyleLbl="node2" presStyleIdx="1" presStyleCnt="2" custScaleY="11217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915AA0A-F709-4829-B843-FC9992C84642}" type="pres">
      <dgm:prSet presAssocID="{ACFBAD11-0047-460D-82F6-DE300333D058}" presName="parTransTwo" presStyleCnt="0"/>
      <dgm:spPr/>
    </dgm:pt>
    <dgm:pt modelId="{270D8619-320B-4CBC-8C58-3447F4AC0D48}" type="pres">
      <dgm:prSet presAssocID="{ACFBAD11-0047-460D-82F6-DE300333D058}" presName="horzTwo" presStyleCnt="0"/>
      <dgm:spPr/>
    </dgm:pt>
    <dgm:pt modelId="{B9B7B028-0FD9-41B2-BD21-1DAC4AEB9A9B}" type="pres">
      <dgm:prSet presAssocID="{5FFDE6F9-2B66-4A53-ADA4-BD5C99B408C4}" presName="vertThree" presStyleCnt="0"/>
      <dgm:spPr/>
    </dgm:pt>
    <dgm:pt modelId="{931013BB-5FF8-40DA-BACE-2134929CB404}" type="pres">
      <dgm:prSet presAssocID="{5FFDE6F9-2B66-4A53-ADA4-BD5C99B408C4}" presName="txThree" presStyleLbl="node3" presStyleIdx="2" presStyleCnt="3" custLinFactNeighborX="10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7C166FF-AD6D-48A5-9BC6-B5033EF8FA5A}" type="pres">
      <dgm:prSet presAssocID="{5FFDE6F9-2B66-4A53-ADA4-BD5C99B408C4}" presName="horzThree" presStyleCnt="0"/>
      <dgm:spPr/>
    </dgm:pt>
  </dgm:ptLst>
  <dgm:cxnLst>
    <dgm:cxn modelId="{A6DE2CE9-80CE-4D4F-8653-24A62F419303}" srcId="{235ACDD3-561D-4750-AE8F-573D7D5D70D9}" destId="{23358826-3C68-447E-AF64-B4EE130E63B2}" srcOrd="0" destOrd="0" parTransId="{16F12C6F-31EB-4B4C-8CB2-4F689ACB7B0F}" sibTransId="{89ABC3A4-35F6-4EF6-B0E5-AE5A8528FD6B}"/>
    <dgm:cxn modelId="{3C4B55E5-D9EA-4B10-872B-6F2C16A384C2}" type="presOf" srcId="{034EAA84-C810-4821-BEFC-0430C8039F49}" destId="{F711DB69-B184-42B7-A612-3302C8EB4F90}" srcOrd="0" destOrd="0" presId="urn:microsoft.com/office/officeart/2005/8/layout/hierarchy4"/>
    <dgm:cxn modelId="{73AA9EB1-EBC8-468F-A6B3-0A29BEC44F15}" srcId="{968F3B41-11BD-4335-880D-A66D6BFFEB2A}" destId="{235ACDD3-561D-4750-AE8F-573D7D5D70D9}" srcOrd="0" destOrd="0" parTransId="{7E99FAD4-9604-47CE-82AC-C13C89C2171A}" sibTransId="{1C723DF0-E3BE-462F-9FBA-D6E7DEC9E8C7}"/>
    <dgm:cxn modelId="{2BA682A9-CF61-4BBB-BFE3-A7E3D4209B1F}" srcId="{ACFBAD11-0047-460D-82F6-DE300333D058}" destId="{5FFDE6F9-2B66-4A53-ADA4-BD5C99B408C4}" srcOrd="0" destOrd="0" parTransId="{D17D6159-5DD5-48F4-837E-F77F83BB0339}" sibTransId="{A3A07E6A-6410-467B-B5D7-D9EC575B9A0B}"/>
    <dgm:cxn modelId="{71CBB7D7-7404-4192-AE59-2A085162A844}" type="presOf" srcId="{23358826-3C68-447E-AF64-B4EE130E63B2}" destId="{9CF9F64C-19BC-4E20-89D7-5F9151B47126}" srcOrd="0" destOrd="0" presId="urn:microsoft.com/office/officeart/2005/8/layout/hierarchy4"/>
    <dgm:cxn modelId="{E10A33C8-BB27-4A63-A758-13ECF401AB68}" srcId="{23358826-3C68-447E-AF64-B4EE130E63B2}" destId="{034EAA84-C810-4821-BEFC-0430C8039F49}" srcOrd="1" destOrd="0" parTransId="{CCCD26A9-63CD-4DBF-9D5D-61AEF130BC69}" sibTransId="{4BADFD3F-B2E6-4372-B006-EEF7C1E992E9}"/>
    <dgm:cxn modelId="{0E237ED0-ED7D-416A-B9F2-E8FB17E739B8}" type="presOf" srcId="{5FFDE6F9-2B66-4A53-ADA4-BD5C99B408C4}" destId="{931013BB-5FF8-40DA-BACE-2134929CB404}" srcOrd="0" destOrd="0" presId="urn:microsoft.com/office/officeart/2005/8/layout/hierarchy4"/>
    <dgm:cxn modelId="{BB758AAD-5D49-43C2-BA71-1831665E323D}" type="presOf" srcId="{235ACDD3-561D-4750-AE8F-573D7D5D70D9}" destId="{001E8C70-7AB2-41B1-B131-D8DC57250AC0}" srcOrd="0" destOrd="0" presId="urn:microsoft.com/office/officeart/2005/8/layout/hierarchy4"/>
    <dgm:cxn modelId="{2F9E0357-F380-4091-9090-8411AC5F0B42}" srcId="{23358826-3C68-447E-AF64-B4EE130E63B2}" destId="{C8FD908C-B317-46DF-991C-602D94261C35}" srcOrd="0" destOrd="0" parTransId="{42D579A0-D78A-4AC2-A71D-F49A7771FF9E}" sibTransId="{4B5F3849-239E-4E92-8CDB-CAEEE2016FD4}"/>
    <dgm:cxn modelId="{1438FD87-D6DA-40F0-81BF-F71BFF25A722}" srcId="{235ACDD3-561D-4750-AE8F-573D7D5D70D9}" destId="{ACFBAD11-0047-460D-82F6-DE300333D058}" srcOrd="1" destOrd="0" parTransId="{4F65685B-E409-44D9-B63D-8D790961828A}" sibTransId="{3A6B5577-6F19-4282-B76C-2DDC625E43DE}"/>
    <dgm:cxn modelId="{95B9A37F-E5ED-483C-8FBC-C071545E0F45}" type="presOf" srcId="{968F3B41-11BD-4335-880D-A66D6BFFEB2A}" destId="{74EF3BB3-2A3F-4519-AAE0-BC6091FC73DD}" srcOrd="0" destOrd="0" presId="urn:microsoft.com/office/officeart/2005/8/layout/hierarchy4"/>
    <dgm:cxn modelId="{5C10D7ED-42C4-4201-9F86-EA444DD0CB13}" type="presOf" srcId="{ACFBAD11-0047-460D-82F6-DE300333D058}" destId="{9F87ECA2-8DFA-40AE-838A-C1BC9D5E1B51}" srcOrd="0" destOrd="0" presId="urn:microsoft.com/office/officeart/2005/8/layout/hierarchy4"/>
    <dgm:cxn modelId="{7474C5A5-5413-424E-9CAD-65362EE49B19}" type="presOf" srcId="{C8FD908C-B317-46DF-991C-602D94261C35}" destId="{FF30EA3D-6412-4C10-964F-0490DE257439}" srcOrd="0" destOrd="0" presId="urn:microsoft.com/office/officeart/2005/8/layout/hierarchy4"/>
    <dgm:cxn modelId="{96F98451-32CD-4A17-9FE4-4526F7FD103A}" type="presParOf" srcId="{74EF3BB3-2A3F-4519-AAE0-BC6091FC73DD}" destId="{3E088C19-76C6-486B-BA9B-14ABEE87D6B4}" srcOrd="0" destOrd="0" presId="urn:microsoft.com/office/officeart/2005/8/layout/hierarchy4"/>
    <dgm:cxn modelId="{9F995DD2-807F-4736-A9A0-DB5628D35C7F}" type="presParOf" srcId="{3E088C19-76C6-486B-BA9B-14ABEE87D6B4}" destId="{001E8C70-7AB2-41B1-B131-D8DC57250AC0}" srcOrd="0" destOrd="0" presId="urn:microsoft.com/office/officeart/2005/8/layout/hierarchy4"/>
    <dgm:cxn modelId="{BF490E45-3B4C-4C0A-B5EA-B8CF4D3D1C52}" type="presParOf" srcId="{3E088C19-76C6-486B-BA9B-14ABEE87D6B4}" destId="{DA44531C-2239-40CF-9666-A08C24C63500}" srcOrd="1" destOrd="0" presId="urn:microsoft.com/office/officeart/2005/8/layout/hierarchy4"/>
    <dgm:cxn modelId="{44BDA89A-476E-4996-A719-DD629127FE1E}" type="presParOf" srcId="{3E088C19-76C6-486B-BA9B-14ABEE87D6B4}" destId="{1EFB82AD-97B2-420D-A9D6-62CE7A2460C2}" srcOrd="2" destOrd="0" presId="urn:microsoft.com/office/officeart/2005/8/layout/hierarchy4"/>
    <dgm:cxn modelId="{2BECB9B7-C2DC-4A89-924F-B6F111B6AC8D}" type="presParOf" srcId="{1EFB82AD-97B2-420D-A9D6-62CE7A2460C2}" destId="{33912A43-7A9C-425D-85D4-93637D79D3DB}" srcOrd="0" destOrd="0" presId="urn:microsoft.com/office/officeart/2005/8/layout/hierarchy4"/>
    <dgm:cxn modelId="{E51D779F-983E-48E5-A294-7B304858A958}" type="presParOf" srcId="{33912A43-7A9C-425D-85D4-93637D79D3DB}" destId="{9CF9F64C-19BC-4E20-89D7-5F9151B47126}" srcOrd="0" destOrd="0" presId="urn:microsoft.com/office/officeart/2005/8/layout/hierarchy4"/>
    <dgm:cxn modelId="{DCCDD003-16D4-4203-BC12-B2E0CD1DC680}" type="presParOf" srcId="{33912A43-7A9C-425D-85D4-93637D79D3DB}" destId="{EA5BCCD4-B578-40B0-A68C-27EC6568AFCA}" srcOrd="1" destOrd="0" presId="urn:microsoft.com/office/officeart/2005/8/layout/hierarchy4"/>
    <dgm:cxn modelId="{A97FA3D8-6842-4B57-8D4D-2EFBA55C059B}" type="presParOf" srcId="{33912A43-7A9C-425D-85D4-93637D79D3DB}" destId="{6A7A89C5-222C-4916-94D4-318237659E7E}" srcOrd="2" destOrd="0" presId="urn:microsoft.com/office/officeart/2005/8/layout/hierarchy4"/>
    <dgm:cxn modelId="{B49EA660-6C14-480D-B9DB-ED8D44E008CE}" type="presParOf" srcId="{6A7A89C5-222C-4916-94D4-318237659E7E}" destId="{A58BF3C7-8DAB-4717-9550-A531674DE5EE}" srcOrd="0" destOrd="0" presId="urn:microsoft.com/office/officeart/2005/8/layout/hierarchy4"/>
    <dgm:cxn modelId="{EEE71FE8-2ABC-4A2F-92DF-7CE2920A95BE}" type="presParOf" srcId="{A58BF3C7-8DAB-4717-9550-A531674DE5EE}" destId="{FF30EA3D-6412-4C10-964F-0490DE257439}" srcOrd="0" destOrd="0" presId="urn:microsoft.com/office/officeart/2005/8/layout/hierarchy4"/>
    <dgm:cxn modelId="{46168448-ABE5-411A-93AF-A85389389A3F}" type="presParOf" srcId="{A58BF3C7-8DAB-4717-9550-A531674DE5EE}" destId="{AD7E5B76-27BF-40F9-A232-9B4409936AF1}" srcOrd="1" destOrd="0" presId="urn:microsoft.com/office/officeart/2005/8/layout/hierarchy4"/>
    <dgm:cxn modelId="{1529BE15-2A50-4168-A43A-42C0587FE93C}" type="presParOf" srcId="{6A7A89C5-222C-4916-94D4-318237659E7E}" destId="{65BF2F00-CE1A-42CE-9BF1-22F45AD464E0}" srcOrd="1" destOrd="0" presId="urn:microsoft.com/office/officeart/2005/8/layout/hierarchy4"/>
    <dgm:cxn modelId="{6B733530-D15A-436F-987E-BF3CD8D2A4A1}" type="presParOf" srcId="{6A7A89C5-222C-4916-94D4-318237659E7E}" destId="{D7CE546C-E1B3-4F95-98B5-52DBE22AF6B0}" srcOrd="2" destOrd="0" presId="urn:microsoft.com/office/officeart/2005/8/layout/hierarchy4"/>
    <dgm:cxn modelId="{13795A17-2260-4A6C-A3E1-0EE304EE02B1}" type="presParOf" srcId="{D7CE546C-E1B3-4F95-98B5-52DBE22AF6B0}" destId="{F711DB69-B184-42B7-A612-3302C8EB4F90}" srcOrd="0" destOrd="0" presId="urn:microsoft.com/office/officeart/2005/8/layout/hierarchy4"/>
    <dgm:cxn modelId="{642347C6-CAD1-414D-94DF-8E4F0A09E1A9}" type="presParOf" srcId="{D7CE546C-E1B3-4F95-98B5-52DBE22AF6B0}" destId="{996CE202-E5B6-4681-BA43-468FD850F19C}" srcOrd="1" destOrd="0" presId="urn:microsoft.com/office/officeart/2005/8/layout/hierarchy4"/>
    <dgm:cxn modelId="{3A1E590B-4D98-413B-A4F2-143AFC17B800}" type="presParOf" srcId="{1EFB82AD-97B2-420D-A9D6-62CE7A2460C2}" destId="{164D67E0-2588-435A-852A-41CB0AC32A43}" srcOrd="1" destOrd="0" presId="urn:microsoft.com/office/officeart/2005/8/layout/hierarchy4"/>
    <dgm:cxn modelId="{7C22C783-3D38-4800-A4AC-79AEE75A1F63}" type="presParOf" srcId="{1EFB82AD-97B2-420D-A9D6-62CE7A2460C2}" destId="{7277EF95-51DD-4AB6-8683-529FD3868F4F}" srcOrd="2" destOrd="0" presId="urn:microsoft.com/office/officeart/2005/8/layout/hierarchy4"/>
    <dgm:cxn modelId="{56AA2BAA-ED30-49E4-98E0-8F3346708101}" type="presParOf" srcId="{7277EF95-51DD-4AB6-8683-529FD3868F4F}" destId="{9F87ECA2-8DFA-40AE-838A-C1BC9D5E1B51}" srcOrd="0" destOrd="0" presId="urn:microsoft.com/office/officeart/2005/8/layout/hierarchy4"/>
    <dgm:cxn modelId="{FD2D85F9-D7D2-40FA-8C85-CB3C8820786D}" type="presParOf" srcId="{7277EF95-51DD-4AB6-8683-529FD3868F4F}" destId="{8915AA0A-F709-4829-B843-FC9992C84642}" srcOrd="1" destOrd="0" presId="urn:microsoft.com/office/officeart/2005/8/layout/hierarchy4"/>
    <dgm:cxn modelId="{C9C3CE05-F371-4F50-9532-7905C1763AA7}" type="presParOf" srcId="{7277EF95-51DD-4AB6-8683-529FD3868F4F}" destId="{270D8619-320B-4CBC-8C58-3447F4AC0D48}" srcOrd="2" destOrd="0" presId="urn:microsoft.com/office/officeart/2005/8/layout/hierarchy4"/>
    <dgm:cxn modelId="{298961A9-DF68-42AB-9ECF-1A6B2C4B7175}" type="presParOf" srcId="{270D8619-320B-4CBC-8C58-3447F4AC0D48}" destId="{B9B7B028-0FD9-41B2-BD21-1DAC4AEB9A9B}" srcOrd="0" destOrd="0" presId="urn:microsoft.com/office/officeart/2005/8/layout/hierarchy4"/>
    <dgm:cxn modelId="{8A6C6990-B065-4C47-8024-1883815334B5}" type="presParOf" srcId="{B9B7B028-0FD9-41B2-BD21-1DAC4AEB9A9B}" destId="{931013BB-5FF8-40DA-BACE-2134929CB404}" srcOrd="0" destOrd="0" presId="urn:microsoft.com/office/officeart/2005/8/layout/hierarchy4"/>
    <dgm:cxn modelId="{AFB06885-8150-4BCC-9B8A-40925A1698DD}" type="presParOf" srcId="{B9B7B028-0FD9-41B2-BD21-1DAC4AEB9A9B}" destId="{07C166FF-AD6D-48A5-9BC6-B5033EF8FA5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B82A24B-A343-464E-8DF0-7CD9F87065B7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0855C6-F901-45E7-8014-F668AE4CD0DA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Для заместителей руководителя организаций образования </a:t>
          </a:r>
          <a:r>
            <a:rPr lang="ru-RU" sz="1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выработаны новые требования</a:t>
          </a:r>
          <a:endParaRPr lang="ru-RU" sz="18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7CDCE2-93C1-47D6-BE62-193B9C249CC2}" type="parTrans" cxnId="{9FA9B968-AFB3-48F8-BD46-7FF8110A5425}">
      <dgm:prSet/>
      <dgm:spPr/>
      <dgm:t>
        <a:bodyPr/>
        <a:lstStyle/>
        <a:p>
          <a:endParaRPr lang="ru-RU"/>
        </a:p>
      </dgm:t>
    </dgm:pt>
    <dgm:pt modelId="{860A6C3C-B549-4F66-891E-D862CBFECB1A}" type="sibTrans" cxnId="{9FA9B968-AFB3-48F8-BD46-7FF8110A5425}">
      <dgm:prSet/>
      <dgm:spPr/>
      <dgm:t>
        <a:bodyPr/>
        <a:lstStyle/>
        <a:p>
          <a:endParaRPr lang="ru-RU"/>
        </a:p>
      </dgm:t>
    </dgm:pt>
    <dgm:pt modelId="{B9D3EE66-961B-4CBF-A926-63637AAF587A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Руководитель первой квалификационной категории – </a:t>
          </a:r>
          <a:r>
            <a:rPr lang="ru-RU" sz="1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руководитель – лидер </a:t>
          </a:r>
          <a:endParaRPr lang="ru-RU" sz="18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0AEE06-8B5C-40E8-8E9F-3A485B5F1E42}" type="parTrans" cxnId="{94C527B6-396A-4D0F-BA68-8B9CAEB03CAB}">
      <dgm:prSet/>
      <dgm:spPr/>
      <dgm:t>
        <a:bodyPr/>
        <a:lstStyle/>
        <a:p>
          <a:endParaRPr lang="ru-RU"/>
        </a:p>
      </dgm:t>
    </dgm:pt>
    <dgm:pt modelId="{1B23E3BC-C5D6-4CE9-9B23-9A5141232695}" type="sibTrans" cxnId="{94C527B6-396A-4D0F-BA68-8B9CAEB03CAB}">
      <dgm:prSet/>
      <dgm:spPr/>
      <dgm:t>
        <a:bodyPr/>
        <a:lstStyle/>
        <a:p>
          <a:endParaRPr lang="ru-RU"/>
        </a:p>
      </dgm:t>
    </dgm:pt>
    <dgm:pt modelId="{301C5F97-424C-4CCC-82CD-0B8DD28733D5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Руководитель третьей квалификационной категории – 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руководитель – организатор</a:t>
          </a:r>
          <a:endParaRPr lang="ru-RU" sz="2000" dirty="0"/>
        </a:p>
      </dgm:t>
    </dgm:pt>
    <dgm:pt modelId="{3C4C44C1-444D-41E5-8883-B9E84DDE7698}" type="parTrans" cxnId="{15971802-9E4A-451E-9B29-D3A600749C0D}">
      <dgm:prSet/>
      <dgm:spPr/>
      <dgm:t>
        <a:bodyPr/>
        <a:lstStyle/>
        <a:p>
          <a:endParaRPr lang="ru-RU"/>
        </a:p>
      </dgm:t>
    </dgm:pt>
    <dgm:pt modelId="{5C7B1966-C078-42DF-81F9-774F2BE2858A}" type="sibTrans" cxnId="{15971802-9E4A-451E-9B29-D3A600749C0D}">
      <dgm:prSet/>
      <dgm:spPr/>
      <dgm:t>
        <a:bodyPr/>
        <a:lstStyle/>
        <a:p>
          <a:endParaRPr lang="ru-RU"/>
        </a:p>
      </dgm:t>
    </dgm:pt>
    <dgm:pt modelId="{7E14C414-226C-4843-9747-B523CD78489D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Руководитель второй квалификационной категории – </a:t>
          </a:r>
          <a:r>
            <a: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руководитель – менеджер</a:t>
          </a:r>
          <a:endParaRPr lang="ru-RU" sz="2000" dirty="0"/>
        </a:p>
      </dgm:t>
    </dgm:pt>
    <dgm:pt modelId="{9D7F4340-3517-4DBA-B38C-1749068C386D}" type="parTrans" cxnId="{77035C7C-F0BB-4A3D-8B62-645F3CAA67B0}">
      <dgm:prSet/>
      <dgm:spPr/>
      <dgm:t>
        <a:bodyPr/>
        <a:lstStyle/>
        <a:p>
          <a:endParaRPr lang="ru-RU"/>
        </a:p>
      </dgm:t>
    </dgm:pt>
    <dgm:pt modelId="{39DD447E-491C-4962-8F53-3EB06E825A0E}" type="sibTrans" cxnId="{77035C7C-F0BB-4A3D-8B62-645F3CAA67B0}">
      <dgm:prSet/>
      <dgm:spPr/>
      <dgm:t>
        <a:bodyPr/>
        <a:lstStyle/>
        <a:p>
          <a:endParaRPr lang="ru-RU"/>
        </a:p>
      </dgm:t>
    </dgm:pt>
    <dgm:pt modelId="{80AA338F-2F28-435D-8793-CC6C6687A7A4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Усилены квалификационные требования</a:t>
          </a:r>
          <a:r>
            <a:rPr lang="ru-RU" sz="1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к руководителям организаций образования</a:t>
          </a:r>
          <a:endParaRPr lang="ru-RU" sz="18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417F88-2F70-4A1C-B4B2-8D88C1C3AF5E}" type="parTrans" cxnId="{E8E77BF0-5E93-4E79-BE74-20586F06D029}">
      <dgm:prSet/>
      <dgm:spPr/>
      <dgm:t>
        <a:bodyPr/>
        <a:lstStyle/>
        <a:p>
          <a:endParaRPr lang="ru-RU"/>
        </a:p>
      </dgm:t>
    </dgm:pt>
    <dgm:pt modelId="{509D6573-AACE-4E51-9F23-A5D109474F2D}" type="sibTrans" cxnId="{E8E77BF0-5E93-4E79-BE74-20586F06D029}">
      <dgm:prSet/>
      <dgm:spPr/>
      <dgm:t>
        <a:bodyPr/>
        <a:lstStyle/>
        <a:p>
          <a:endParaRPr lang="ru-RU"/>
        </a:p>
      </dgm:t>
    </dgm:pt>
    <dgm:pt modelId="{D63BF787-1F23-4DEA-A7BA-5F32AAA9DF14}" type="pres">
      <dgm:prSet presAssocID="{7B82A24B-A343-464E-8DF0-7CD9F87065B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03BA3F-AB79-4A30-B3C4-D114EA7048B6}" type="pres">
      <dgm:prSet presAssocID="{C10855C6-F901-45E7-8014-F668AE4CD0DA}" presName="node" presStyleLbl="node1" presStyleIdx="0" presStyleCnt="5" custScaleX="199673" custScaleY="77601" custRadScaleRad="91806" custRadScaleInc="-65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B534AF-7C32-4318-86D0-39344661EC43}" type="pres">
      <dgm:prSet presAssocID="{C10855C6-F901-45E7-8014-F668AE4CD0DA}" presName="spNode" presStyleCnt="0"/>
      <dgm:spPr/>
    </dgm:pt>
    <dgm:pt modelId="{6C00D1B5-2B6F-4D82-8EC0-991C96112908}" type="pres">
      <dgm:prSet presAssocID="{860A6C3C-B549-4F66-891E-D862CBFECB1A}" presName="sibTrans" presStyleLbl="sibTrans1D1" presStyleIdx="0" presStyleCnt="5"/>
      <dgm:spPr/>
      <dgm:t>
        <a:bodyPr/>
        <a:lstStyle/>
        <a:p>
          <a:endParaRPr lang="ru-RU"/>
        </a:p>
      </dgm:t>
    </dgm:pt>
    <dgm:pt modelId="{F6B906DE-F3E6-44A8-8FC2-153B0FBE6A2F}" type="pres">
      <dgm:prSet presAssocID="{B9D3EE66-961B-4CBF-A926-63637AAF587A}" presName="node" presStyleLbl="node1" presStyleIdx="1" presStyleCnt="5" custScaleX="189338" custScaleY="136443" custRadScaleRad="98753" custRadScaleInc="-46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F3AA0C-04E2-4D89-BD78-B53AF6A3718E}" type="pres">
      <dgm:prSet presAssocID="{B9D3EE66-961B-4CBF-A926-63637AAF587A}" presName="spNode" presStyleCnt="0"/>
      <dgm:spPr/>
    </dgm:pt>
    <dgm:pt modelId="{7204B250-298E-4EDC-9848-580789DB32B5}" type="pres">
      <dgm:prSet presAssocID="{1B23E3BC-C5D6-4CE9-9B23-9A5141232695}" presName="sibTrans" presStyleLbl="sibTrans1D1" presStyleIdx="1" presStyleCnt="5"/>
      <dgm:spPr/>
      <dgm:t>
        <a:bodyPr/>
        <a:lstStyle/>
        <a:p>
          <a:endParaRPr lang="ru-RU"/>
        </a:p>
      </dgm:t>
    </dgm:pt>
    <dgm:pt modelId="{F265A8FA-D8E2-410C-A07D-57EFEBB95C15}" type="pres">
      <dgm:prSet presAssocID="{301C5F97-424C-4CCC-82CD-0B8DD28733D5}" presName="node" presStyleLbl="node1" presStyleIdx="2" presStyleCnt="5" custScaleX="186424" custScaleY="167284" custRadScaleRad="106108" custRadScaleInc="-661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BAABC4-9CF9-47B4-B2ED-E6577E51BDE1}" type="pres">
      <dgm:prSet presAssocID="{301C5F97-424C-4CCC-82CD-0B8DD28733D5}" presName="spNode" presStyleCnt="0"/>
      <dgm:spPr/>
    </dgm:pt>
    <dgm:pt modelId="{C4DFE100-25EA-440E-A0E8-0218F47499D1}" type="pres">
      <dgm:prSet presAssocID="{5C7B1966-C078-42DF-81F9-774F2BE2858A}" presName="sibTrans" presStyleLbl="sibTrans1D1" presStyleIdx="2" presStyleCnt="5"/>
      <dgm:spPr/>
      <dgm:t>
        <a:bodyPr/>
        <a:lstStyle/>
        <a:p>
          <a:endParaRPr lang="ru-RU"/>
        </a:p>
      </dgm:t>
    </dgm:pt>
    <dgm:pt modelId="{9B425FF4-BC36-4800-BA32-34ABBC66EC1C}" type="pres">
      <dgm:prSet presAssocID="{7E14C414-226C-4843-9747-B523CD78489D}" presName="node" presStyleLbl="node1" presStyleIdx="3" presStyleCnt="5" custScaleX="180275" custScaleY="169609" custRadScaleRad="104008" custRadScaleInc="515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8CC023-9F3E-4396-AD23-6C281FDB22AC}" type="pres">
      <dgm:prSet presAssocID="{7E14C414-226C-4843-9747-B523CD78489D}" presName="spNode" presStyleCnt="0"/>
      <dgm:spPr/>
    </dgm:pt>
    <dgm:pt modelId="{C92A3C71-1A29-4819-8923-7E40FE55BE15}" type="pres">
      <dgm:prSet presAssocID="{39DD447E-491C-4962-8F53-3EB06E825A0E}" presName="sibTrans" presStyleLbl="sibTrans1D1" presStyleIdx="3" presStyleCnt="5"/>
      <dgm:spPr/>
      <dgm:t>
        <a:bodyPr/>
        <a:lstStyle/>
        <a:p>
          <a:endParaRPr lang="ru-RU"/>
        </a:p>
      </dgm:t>
    </dgm:pt>
    <dgm:pt modelId="{F8F6A82E-B814-44ED-942B-25469D5A76A9}" type="pres">
      <dgm:prSet presAssocID="{80AA338F-2F28-435D-8793-CC6C6687A7A4}" presName="node" presStyleLbl="node1" presStyleIdx="4" presStyleCnt="5" custScaleX="189900" custScaleY="1350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8AED02-90CE-410F-BD7F-0580DFA18CAB}" type="pres">
      <dgm:prSet presAssocID="{80AA338F-2F28-435D-8793-CC6C6687A7A4}" presName="spNode" presStyleCnt="0"/>
      <dgm:spPr/>
    </dgm:pt>
    <dgm:pt modelId="{70602D56-D100-4353-8028-5B68DA551DC6}" type="pres">
      <dgm:prSet presAssocID="{509D6573-AACE-4E51-9F23-A5D109474F2D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56223B9E-4BA5-44C8-B2D0-8ADC47FBF7A4}" type="presOf" srcId="{1B23E3BC-C5D6-4CE9-9B23-9A5141232695}" destId="{7204B250-298E-4EDC-9848-580789DB32B5}" srcOrd="0" destOrd="0" presId="urn:microsoft.com/office/officeart/2005/8/layout/cycle6"/>
    <dgm:cxn modelId="{2823E26F-ED81-4520-9120-95658DA98309}" type="presOf" srcId="{7B82A24B-A343-464E-8DF0-7CD9F87065B7}" destId="{D63BF787-1F23-4DEA-A7BA-5F32AAA9DF14}" srcOrd="0" destOrd="0" presId="urn:microsoft.com/office/officeart/2005/8/layout/cycle6"/>
    <dgm:cxn modelId="{E770F48F-C3E9-4062-97D4-ED819041FD48}" type="presOf" srcId="{301C5F97-424C-4CCC-82CD-0B8DD28733D5}" destId="{F265A8FA-D8E2-410C-A07D-57EFEBB95C15}" srcOrd="0" destOrd="0" presId="urn:microsoft.com/office/officeart/2005/8/layout/cycle6"/>
    <dgm:cxn modelId="{151A7505-70FC-4C8C-9882-8CEBC16C516E}" type="presOf" srcId="{C10855C6-F901-45E7-8014-F668AE4CD0DA}" destId="{D403BA3F-AB79-4A30-B3C4-D114EA7048B6}" srcOrd="0" destOrd="0" presId="urn:microsoft.com/office/officeart/2005/8/layout/cycle6"/>
    <dgm:cxn modelId="{94C527B6-396A-4D0F-BA68-8B9CAEB03CAB}" srcId="{7B82A24B-A343-464E-8DF0-7CD9F87065B7}" destId="{B9D3EE66-961B-4CBF-A926-63637AAF587A}" srcOrd="1" destOrd="0" parTransId="{2F0AEE06-8B5C-40E8-8E9F-3A485B5F1E42}" sibTransId="{1B23E3BC-C5D6-4CE9-9B23-9A5141232695}"/>
    <dgm:cxn modelId="{E29E821C-1AA1-45A1-8652-E021C2F18B1C}" type="presOf" srcId="{39DD447E-491C-4962-8F53-3EB06E825A0E}" destId="{C92A3C71-1A29-4819-8923-7E40FE55BE15}" srcOrd="0" destOrd="0" presId="urn:microsoft.com/office/officeart/2005/8/layout/cycle6"/>
    <dgm:cxn modelId="{A9BDF736-3DB3-4ABC-BA69-CA553FF94439}" type="presOf" srcId="{5C7B1966-C078-42DF-81F9-774F2BE2858A}" destId="{C4DFE100-25EA-440E-A0E8-0218F47499D1}" srcOrd="0" destOrd="0" presId="urn:microsoft.com/office/officeart/2005/8/layout/cycle6"/>
    <dgm:cxn modelId="{7171F095-9E36-47E6-8C4C-C5BC03B8E739}" type="presOf" srcId="{860A6C3C-B549-4F66-891E-D862CBFECB1A}" destId="{6C00D1B5-2B6F-4D82-8EC0-991C96112908}" srcOrd="0" destOrd="0" presId="urn:microsoft.com/office/officeart/2005/8/layout/cycle6"/>
    <dgm:cxn modelId="{77035C7C-F0BB-4A3D-8B62-645F3CAA67B0}" srcId="{7B82A24B-A343-464E-8DF0-7CD9F87065B7}" destId="{7E14C414-226C-4843-9747-B523CD78489D}" srcOrd="3" destOrd="0" parTransId="{9D7F4340-3517-4DBA-B38C-1749068C386D}" sibTransId="{39DD447E-491C-4962-8F53-3EB06E825A0E}"/>
    <dgm:cxn modelId="{8FDB0F45-04E2-45E5-8B66-ADCF7C7ADFAD}" type="presOf" srcId="{B9D3EE66-961B-4CBF-A926-63637AAF587A}" destId="{F6B906DE-F3E6-44A8-8FC2-153B0FBE6A2F}" srcOrd="0" destOrd="0" presId="urn:microsoft.com/office/officeart/2005/8/layout/cycle6"/>
    <dgm:cxn modelId="{E8E77BF0-5E93-4E79-BE74-20586F06D029}" srcId="{7B82A24B-A343-464E-8DF0-7CD9F87065B7}" destId="{80AA338F-2F28-435D-8793-CC6C6687A7A4}" srcOrd="4" destOrd="0" parTransId="{3F417F88-2F70-4A1C-B4B2-8D88C1C3AF5E}" sibTransId="{509D6573-AACE-4E51-9F23-A5D109474F2D}"/>
    <dgm:cxn modelId="{6D01FF26-FDBB-433D-B8B9-3D6D774A6C48}" type="presOf" srcId="{509D6573-AACE-4E51-9F23-A5D109474F2D}" destId="{70602D56-D100-4353-8028-5B68DA551DC6}" srcOrd="0" destOrd="0" presId="urn:microsoft.com/office/officeart/2005/8/layout/cycle6"/>
    <dgm:cxn modelId="{9FA9B968-AFB3-48F8-BD46-7FF8110A5425}" srcId="{7B82A24B-A343-464E-8DF0-7CD9F87065B7}" destId="{C10855C6-F901-45E7-8014-F668AE4CD0DA}" srcOrd="0" destOrd="0" parTransId="{AA7CDCE2-93C1-47D6-BE62-193B9C249CC2}" sibTransId="{860A6C3C-B549-4F66-891E-D862CBFECB1A}"/>
    <dgm:cxn modelId="{15971802-9E4A-451E-9B29-D3A600749C0D}" srcId="{7B82A24B-A343-464E-8DF0-7CD9F87065B7}" destId="{301C5F97-424C-4CCC-82CD-0B8DD28733D5}" srcOrd="2" destOrd="0" parTransId="{3C4C44C1-444D-41E5-8883-B9E84DDE7698}" sibTransId="{5C7B1966-C078-42DF-81F9-774F2BE2858A}"/>
    <dgm:cxn modelId="{7ACA4A61-D2B9-4391-AA2E-19B716247CD6}" type="presOf" srcId="{80AA338F-2F28-435D-8793-CC6C6687A7A4}" destId="{F8F6A82E-B814-44ED-942B-25469D5A76A9}" srcOrd="0" destOrd="0" presId="urn:microsoft.com/office/officeart/2005/8/layout/cycle6"/>
    <dgm:cxn modelId="{27BBBA71-0684-4FE3-AC41-2D9685860AE0}" type="presOf" srcId="{7E14C414-226C-4843-9747-B523CD78489D}" destId="{9B425FF4-BC36-4800-BA32-34ABBC66EC1C}" srcOrd="0" destOrd="0" presId="urn:microsoft.com/office/officeart/2005/8/layout/cycle6"/>
    <dgm:cxn modelId="{B1295086-DA56-42F2-A684-C2518BD02C67}" type="presParOf" srcId="{D63BF787-1F23-4DEA-A7BA-5F32AAA9DF14}" destId="{D403BA3F-AB79-4A30-B3C4-D114EA7048B6}" srcOrd="0" destOrd="0" presId="urn:microsoft.com/office/officeart/2005/8/layout/cycle6"/>
    <dgm:cxn modelId="{A1223D5E-709D-4F1F-952E-C41657A55CE7}" type="presParOf" srcId="{D63BF787-1F23-4DEA-A7BA-5F32AAA9DF14}" destId="{5EB534AF-7C32-4318-86D0-39344661EC43}" srcOrd="1" destOrd="0" presId="urn:microsoft.com/office/officeart/2005/8/layout/cycle6"/>
    <dgm:cxn modelId="{A72A5B2D-9549-4113-B4E7-309E2064C43B}" type="presParOf" srcId="{D63BF787-1F23-4DEA-A7BA-5F32AAA9DF14}" destId="{6C00D1B5-2B6F-4D82-8EC0-991C96112908}" srcOrd="2" destOrd="0" presId="urn:microsoft.com/office/officeart/2005/8/layout/cycle6"/>
    <dgm:cxn modelId="{F63DF001-6910-4083-80B0-DF584901C043}" type="presParOf" srcId="{D63BF787-1F23-4DEA-A7BA-5F32AAA9DF14}" destId="{F6B906DE-F3E6-44A8-8FC2-153B0FBE6A2F}" srcOrd="3" destOrd="0" presId="urn:microsoft.com/office/officeart/2005/8/layout/cycle6"/>
    <dgm:cxn modelId="{0CC58D14-63E4-4705-9D89-394C4416788C}" type="presParOf" srcId="{D63BF787-1F23-4DEA-A7BA-5F32AAA9DF14}" destId="{D9F3AA0C-04E2-4D89-BD78-B53AF6A3718E}" srcOrd="4" destOrd="0" presId="urn:microsoft.com/office/officeart/2005/8/layout/cycle6"/>
    <dgm:cxn modelId="{16A4CFFA-B2D8-435B-A5B5-535C665D5810}" type="presParOf" srcId="{D63BF787-1F23-4DEA-A7BA-5F32AAA9DF14}" destId="{7204B250-298E-4EDC-9848-580789DB32B5}" srcOrd="5" destOrd="0" presId="urn:microsoft.com/office/officeart/2005/8/layout/cycle6"/>
    <dgm:cxn modelId="{4EC6CE7B-5046-4651-A863-7509F4F10017}" type="presParOf" srcId="{D63BF787-1F23-4DEA-A7BA-5F32AAA9DF14}" destId="{F265A8FA-D8E2-410C-A07D-57EFEBB95C15}" srcOrd="6" destOrd="0" presId="urn:microsoft.com/office/officeart/2005/8/layout/cycle6"/>
    <dgm:cxn modelId="{D747A40C-44FC-4226-A02B-AF532957BB4B}" type="presParOf" srcId="{D63BF787-1F23-4DEA-A7BA-5F32AAA9DF14}" destId="{DEBAABC4-9CF9-47B4-B2ED-E6577E51BDE1}" srcOrd="7" destOrd="0" presId="urn:microsoft.com/office/officeart/2005/8/layout/cycle6"/>
    <dgm:cxn modelId="{90222E75-829D-4B4A-B9B1-434CF635FBE3}" type="presParOf" srcId="{D63BF787-1F23-4DEA-A7BA-5F32AAA9DF14}" destId="{C4DFE100-25EA-440E-A0E8-0218F47499D1}" srcOrd="8" destOrd="0" presId="urn:microsoft.com/office/officeart/2005/8/layout/cycle6"/>
    <dgm:cxn modelId="{58D77C07-A4D1-4043-9591-8FEDADAE433F}" type="presParOf" srcId="{D63BF787-1F23-4DEA-A7BA-5F32AAA9DF14}" destId="{9B425FF4-BC36-4800-BA32-34ABBC66EC1C}" srcOrd="9" destOrd="0" presId="urn:microsoft.com/office/officeart/2005/8/layout/cycle6"/>
    <dgm:cxn modelId="{2369C282-E289-44D4-AF96-85B345795E88}" type="presParOf" srcId="{D63BF787-1F23-4DEA-A7BA-5F32AAA9DF14}" destId="{828CC023-9F3E-4396-AD23-6C281FDB22AC}" srcOrd="10" destOrd="0" presId="urn:microsoft.com/office/officeart/2005/8/layout/cycle6"/>
    <dgm:cxn modelId="{E5CF0247-34C3-41C9-BE26-B891C31F5206}" type="presParOf" srcId="{D63BF787-1F23-4DEA-A7BA-5F32AAA9DF14}" destId="{C92A3C71-1A29-4819-8923-7E40FE55BE15}" srcOrd="11" destOrd="0" presId="urn:microsoft.com/office/officeart/2005/8/layout/cycle6"/>
    <dgm:cxn modelId="{86EEE7B0-00B8-40E0-97A7-BD159FBE0228}" type="presParOf" srcId="{D63BF787-1F23-4DEA-A7BA-5F32AAA9DF14}" destId="{F8F6A82E-B814-44ED-942B-25469D5A76A9}" srcOrd="12" destOrd="0" presId="urn:microsoft.com/office/officeart/2005/8/layout/cycle6"/>
    <dgm:cxn modelId="{4D473243-6502-430D-8927-950F54862FC4}" type="presParOf" srcId="{D63BF787-1F23-4DEA-A7BA-5F32AAA9DF14}" destId="{998AED02-90CE-410F-BD7F-0580DFA18CAB}" srcOrd="13" destOrd="0" presId="urn:microsoft.com/office/officeart/2005/8/layout/cycle6"/>
    <dgm:cxn modelId="{DCE7228F-0CEB-453F-A9D0-4CDF2C529893}" type="presParOf" srcId="{D63BF787-1F23-4DEA-A7BA-5F32AAA9DF14}" destId="{70602D56-D100-4353-8028-5B68DA551DC6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FD6EDB-B5F7-4AA4-A4FD-8E53D4C78DFE}">
      <dsp:nvSpPr>
        <dsp:cNvPr id="0" name=""/>
        <dsp:cNvSpPr/>
      </dsp:nvSpPr>
      <dsp:spPr>
        <a:xfrm rot="16200000">
          <a:off x="1233640" y="-1233640"/>
          <a:ext cx="3019119" cy="54864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Трудовой кодекс Республики Казахстан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 23 ноября 2015 года п.7, статья 139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Закон Республики Казахстан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«О государственных услугах» статья 10</a:t>
          </a:r>
        </a:p>
      </dsp:txBody>
      <dsp:txXfrm rot="5400000">
        <a:off x="0" y="0"/>
        <a:ext cx="5486400" cy="2264339"/>
      </dsp:txXfrm>
    </dsp:sp>
    <dsp:sp modelId="{6012AE55-1121-44E3-9CCC-2C65EE6AE4C6}">
      <dsp:nvSpPr>
        <dsp:cNvPr id="0" name=""/>
        <dsp:cNvSpPr/>
      </dsp:nvSpPr>
      <dsp:spPr>
        <a:xfrm>
          <a:off x="5486400" y="0"/>
          <a:ext cx="5486400" cy="301911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i="1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i="1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i="0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Приказ Министра образования и науки Республики Казахстан от 12 ноября 2021 года №561 «Правила и условия проведения аттестации педагогов» (О внесений изменений в приказ Министра образования и науки Республики Казахстан от 27 января 2016 года №83)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«</a:t>
          </a:r>
          <a:r>
            <a:rPr lang="kk-KZ" sz="1400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Правила и условия проведения аттестации педагогических работников и приравненных к ним лиц, занимающих должности в организациях образования, реализующих общеобразовательные учебные программы дошкольного воспитания и обучения, начального, основного среднего и общего среднего образования, образовательные программы технического и профессионального, послесреднего, дополнительного образования и специальные учебные программы, и иных гражданских служащих в области образования и науки</a:t>
          </a:r>
          <a:r>
            <a:rPr lang="ru-RU" sz="1400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»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5486400" y="0"/>
        <a:ext cx="5486400" cy="2264339"/>
      </dsp:txXfrm>
    </dsp:sp>
    <dsp:sp modelId="{93D9811B-0A8E-402A-8207-E066F32B47CF}">
      <dsp:nvSpPr>
        <dsp:cNvPr id="0" name=""/>
        <dsp:cNvSpPr/>
      </dsp:nvSpPr>
      <dsp:spPr>
        <a:xfrm rot="10800000">
          <a:off x="0" y="3019119"/>
          <a:ext cx="5486400" cy="301911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marR="0" lvl="0" indent="0" algn="ctr" defTabSz="7112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600" b="1" u="none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Приказ МОН РК от 30 апреля 2020 года № 169</a:t>
          </a:r>
          <a:endParaRPr lang="ru-RU" sz="1600" b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ctr" defTabSz="711200" eaLnBrk="1" fontAlgn="auto" latinLnBrk="0" hangingPunct="1">
            <a:lnSpc>
              <a:spcPct val="10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600" b="0" u="none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«О внесении изменений в приказ Министра образования и науки Республики Казахстан </a:t>
          </a:r>
          <a:r>
            <a:rPr lang="ru-RU" sz="16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 13 июля 2009 года № 338 </a:t>
          </a:r>
          <a:r>
            <a:rPr lang="kk-KZ" sz="16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</a:t>
          </a:r>
          <a:r>
            <a:rPr lang="ru-RU" sz="16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 утверждении Типовых квалификационных характеристик должностей педагогических работников и приравненных к ним лиц</a:t>
          </a:r>
          <a:r>
            <a:rPr lang="kk-KZ" sz="1600" b="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»</a:t>
          </a:r>
          <a:endParaRPr lang="ru-RU" sz="1600" b="0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600" b="0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</dsp:txBody>
      <dsp:txXfrm rot="10800000">
        <a:off x="0" y="3773899"/>
        <a:ext cx="5486400" cy="2264339"/>
      </dsp:txXfrm>
    </dsp:sp>
    <dsp:sp modelId="{9A180AF6-834B-49BA-9FE8-3A4F5CBAE968}">
      <dsp:nvSpPr>
        <dsp:cNvPr id="0" name=""/>
        <dsp:cNvSpPr/>
      </dsp:nvSpPr>
      <dsp:spPr>
        <a:xfrm rot="5400000">
          <a:off x="6720040" y="1785479"/>
          <a:ext cx="3019119" cy="54864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0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Аттестация педагогов проводится не реже одного раза в пять лет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соответствии с подпунктом 3) пункта 1 статьи 15 Закона Республики Казахстан "О статусе педагога", 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руководителей организаций образования – один раз в три года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соответствии с пунктом 5 статьи 44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Закона Республики Казахстан "Об образовании", </a:t>
          </a:r>
          <a:r>
            <a:rPr lang="ru-RU" sz="16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заместителей руководителя организаций образования – один раз в три года 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соответствии с пунктом 130 настоящих Правил.</a:t>
          </a:r>
          <a:endParaRPr lang="ru-RU" sz="1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486400" y="3773899"/>
        <a:ext cx="5486400" cy="2264339"/>
      </dsp:txXfrm>
    </dsp:sp>
    <dsp:sp modelId="{68FBDA02-27C8-4708-AC92-FC5E7256584D}">
      <dsp:nvSpPr>
        <dsp:cNvPr id="0" name=""/>
        <dsp:cNvSpPr/>
      </dsp:nvSpPr>
      <dsp:spPr>
        <a:xfrm>
          <a:off x="4359389" y="2209391"/>
          <a:ext cx="2177321" cy="1509559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Нормативные документы</a:t>
          </a:r>
          <a:endParaRPr lang="ru-RU" sz="2400" kern="12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33080" y="2283082"/>
        <a:ext cx="2029939" cy="136217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13BC22-8131-4C2B-987F-4CD7DD20795C}">
      <dsp:nvSpPr>
        <dsp:cNvPr id="0" name=""/>
        <dsp:cNvSpPr/>
      </dsp:nvSpPr>
      <dsp:spPr>
        <a:xfrm rot="5400000">
          <a:off x="1755470" y="1217559"/>
          <a:ext cx="1121361" cy="1990583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C06650-4B76-4635-A57C-D9567356154C}">
      <dsp:nvSpPr>
        <dsp:cNvPr id="0" name=""/>
        <dsp:cNvSpPr/>
      </dsp:nvSpPr>
      <dsp:spPr>
        <a:xfrm>
          <a:off x="1493536" y="1799872"/>
          <a:ext cx="1852939" cy="16242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solidFill>
                <a:srgbClr val="0070C0"/>
              </a:solidFill>
              <a:latin typeface="Book Antiqua" panose="02040602050305030304" pitchFamily="18" charset="0"/>
            </a:rPr>
            <a:t>Педагог-модератор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accent5">
                  <a:lumMod val="75000"/>
                </a:schemeClr>
              </a:solidFill>
              <a:latin typeface="Book Antiqua" panose="02040602050305030304" pitchFamily="18" charset="0"/>
            </a:rPr>
            <a:t>3</a:t>
          </a:r>
          <a:r>
            <a:rPr lang="kk-KZ" sz="2000" b="1" kern="1200" dirty="0" smtClean="0">
              <a:solidFill>
                <a:schemeClr val="accent5">
                  <a:lumMod val="75000"/>
                </a:schemeClr>
              </a:solidFill>
              <a:latin typeface="Book Antiqua" panose="02040602050305030304" pitchFamily="18" charset="0"/>
            </a:rPr>
            <a:t>0</a:t>
          </a:r>
          <a:r>
            <a:rPr lang="ru-RU" sz="2000" b="1" kern="1200" dirty="0" smtClean="0">
              <a:solidFill>
                <a:schemeClr val="accent5">
                  <a:lumMod val="75000"/>
                </a:schemeClr>
              </a:solidFill>
              <a:latin typeface="Book Antiqua" panose="02040602050305030304" pitchFamily="18" charset="0"/>
            </a:rPr>
            <a:t>%</a:t>
          </a:r>
          <a:endParaRPr lang="ru-RU" sz="2000" b="1" kern="1200" dirty="0">
            <a:solidFill>
              <a:schemeClr val="accent5">
                <a:lumMod val="75000"/>
              </a:schemeClr>
            </a:solidFill>
            <a:latin typeface="Book Antiqua" panose="02040602050305030304" pitchFamily="18" charset="0"/>
          </a:endParaRPr>
        </a:p>
      </dsp:txBody>
      <dsp:txXfrm>
        <a:off x="1493536" y="1799872"/>
        <a:ext cx="1852939" cy="1624209"/>
      </dsp:txXfrm>
    </dsp:sp>
    <dsp:sp modelId="{18A3E9CB-DBFE-4DC0-9A2C-F26EDA6A1CB6}">
      <dsp:nvSpPr>
        <dsp:cNvPr id="0" name=""/>
        <dsp:cNvSpPr/>
      </dsp:nvSpPr>
      <dsp:spPr>
        <a:xfrm>
          <a:off x="2996864" y="1035538"/>
          <a:ext cx="349611" cy="349611"/>
        </a:xfrm>
        <a:prstGeom prst="triangle">
          <a:avLst>
            <a:gd name="adj" fmla="val 100000"/>
          </a:avLst>
        </a:prstGeom>
        <a:solidFill>
          <a:schemeClr val="accent4">
            <a:hueOff val="-277017"/>
            <a:satOff val="-1187"/>
            <a:lumOff val="1569"/>
            <a:alphaOff val="0"/>
          </a:schemeClr>
        </a:solidFill>
        <a:ln w="12700" cap="rnd" cmpd="sng" algn="ctr">
          <a:solidFill>
            <a:schemeClr val="accent4">
              <a:hueOff val="-277017"/>
              <a:satOff val="-1187"/>
              <a:lumOff val="1569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538D22-E340-49A5-ABBB-0B4C4CEEC552}">
      <dsp:nvSpPr>
        <dsp:cNvPr id="0" name=""/>
        <dsp:cNvSpPr/>
      </dsp:nvSpPr>
      <dsp:spPr>
        <a:xfrm rot="5400000">
          <a:off x="4015356" y="625331"/>
          <a:ext cx="1138308" cy="2052423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-554034"/>
            <a:satOff val="-2375"/>
            <a:lumOff val="3137"/>
            <a:alphaOff val="0"/>
          </a:schemeClr>
        </a:solidFill>
        <a:ln w="12700" cap="rnd" cmpd="sng" algn="ctr">
          <a:solidFill>
            <a:schemeClr val="accent4">
              <a:hueOff val="-554034"/>
              <a:satOff val="-2375"/>
              <a:lumOff val="3137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8576FC-5AB3-4AED-B3DC-D752AFB4A305}">
      <dsp:nvSpPr>
        <dsp:cNvPr id="0" name=""/>
        <dsp:cNvSpPr/>
      </dsp:nvSpPr>
      <dsp:spPr>
        <a:xfrm>
          <a:off x="3761895" y="1238564"/>
          <a:ext cx="1852939" cy="16242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solidFill>
                <a:srgbClr val="0070C0"/>
              </a:solidFill>
              <a:latin typeface="Book Antiqua" panose="02040602050305030304" pitchFamily="18" charset="0"/>
            </a:rPr>
            <a:t>Педагог-эксперт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solidFill>
                <a:schemeClr val="accent5">
                  <a:lumMod val="75000"/>
                </a:schemeClr>
              </a:solidFill>
              <a:latin typeface="Book Antiqua" panose="02040602050305030304" pitchFamily="18" charset="0"/>
            </a:rPr>
            <a:t>3</a:t>
          </a:r>
          <a:r>
            <a:rPr lang="en-US" sz="2000" b="1" kern="1200" dirty="0" smtClean="0">
              <a:solidFill>
                <a:schemeClr val="accent5">
                  <a:lumMod val="75000"/>
                </a:schemeClr>
              </a:solidFill>
              <a:latin typeface="Book Antiqua" panose="02040602050305030304" pitchFamily="18" charset="0"/>
            </a:rPr>
            <a:t>5</a:t>
          </a:r>
          <a:r>
            <a:rPr lang="kk-KZ" sz="2000" b="1" kern="1200" dirty="0" smtClean="0">
              <a:solidFill>
                <a:schemeClr val="accent5">
                  <a:lumMod val="75000"/>
                </a:schemeClr>
              </a:solidFill>
              <a:latin typeface="Book Antiqua" panose="02040602050305030304" pitchFamily="18" charset="0"/>
            </a:rPr>
            <a:t>%</a:t>
          </a:r>
          <a:endParaRPr lang="ru-RU" sz="2000" b="1" kern="1200" dirty="0">
            <a:solidFill>
              <a:schemeClr val="accent5">
                <a:lumMod val="75000"/>
              </a:schemeClr>
            </a:solidFill>
            <a:latin typeface="Book Antiqua" panose="02040602050305030304" pitchFamily="18" charset="0"/>
          </a:endParaRPr>
        </a:p>
      </dsp:txBody>
      <dsp:txXfrm>
        <a:off x="3761895" y="1238564"/>
        <a:ext cx="1852939" cy="1624209"/>
      </dsp:txXfrm>
    </dsp:sp>
    <dsp:sp modelId="{19AB84E3-B655-4941-AE4D-1BA49A73BD3F}">
      <dsp:nvSpPr>
        <dsp:cNvPr id="0" name=""/>
        <dsp:cNvSpPr/>
      </dsp:nvSpPr>
      <dsp:spPr>
        <a:xfrm>
          <a:off x="5265224" y="474230"/>
          <a:ext cx="349611" cy="349611"/>
        </a:xfrm>
        <a:prstGeom prst="triangle">
          <a:avLst>
            <a:gd name="adj" fmla="val 100000"/>
          </a:avLst>
        </a:prstGeom>
        <a:solidFill>
          <a:schemeClr val="accent4">
            <a:hueOff val="-831052"/>
            <a:satOff val="-3562"/>
            <a:lumOff val="4706"/>
            <a:alphaOff val="0"/>
          </a:schemeClr>
        </a:solidFill>
        <a:ln w="12700" cap="rnd" cmpd="sng" algn="ctr">
          <a:solidFill>
            <a:schemeClr val="accent4">
              <a:hueOff val="-831052"/>
              <a:satOff val="-3562"/>
              <a:lumOff val="4706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BB4877-A134-4C46-A0BC-A7A84207C2DB}">
      <dsp:nvSpPr>
        <dsp:cNvPr id="0" name=""/>
        <dsp:cNvSpPr/>
      </dsp:nvSpPr>
      <dsp:spPr>
        <a:xfrm rot="5400000">
          <a:off x="6317937" y="153323"/>
          <a:ext cx="1233444" cy="2052423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-1108069"/>
            <a:satOff val="-4749"/>
            <a:lumOff val="6275"/>
            <a:alphaOff val="0"/>
          </a:schemeClr>
        </a:solidFill>
        <a:ln w="12700" cap="rnd" cmpd="sng" algn="ctr">
          <a:solidFill>
            <a:schemeClr val="accent4">
              <a:hueOff val="-1108069"/>
              <a:satOff val="-4749"/>
              <a:lumOff val="6275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88DC3A-BE86-4D05-BECD-277AE0F09664}">
      <dsp:nvSpPr>
        <dsp:cNvPr id="0" name=""/>
        <dsp:cNvSpPr/>
      </dsp:nvSpPr>
      <dsp:spPr>
        <a:xfrm>
          <a:off x="5795738" y="855854"/>
          <a:ext cx="2485551" cy="1445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solidFill>
                <a:srgbClr val="0070C0"/>
              </a:solidFill>
              <a:latin typeface="Book Antiqua" panose="02040602050305030304" pitchFamily="18" charset="0"/>
            </a:rPr>
            <a:t>Педагог- исследователь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solidFill>
                <a:schemeClr val="accent5">
                  <a:lumMod val="75000"/>
                </a:schemeClr>
              </a:solidFill>
              <a:latin typeface="Book Antiqua" panose="02040602050305030304" pitchFamily="18" charset="0"/>
            </a:rPr>
            <a:t>40%</a:t>
          </a:r>
          <a:endParaRPr lang="ru-RU" sz="2000" b="1" kern="1200" dirty="0">
            <a:solidFill>
              <a:schemeClr val="accent5">
                <a:lumMod val="75000"/>
              </a:schemeClr>
            </a:solidFill>
            <a:latin typeface="Book Antiqua" panose="02040602050305030304" pitchFamily="18" charset="0"/>
          </a:endParaRPr>
        </a:p>
      </dsp:txBody>
      <dsp:txXfrm>
        <a:off x="5795738" y="855854"/>
        <a:ext cx="2485551" cy="1445611"/>
      </dsp:txXfrm>
    </dsp:sp>
    <dsp:sp modelId="{142FEF65-1CEE-4F11-B1C4-B82F967D2F9D}">
      <dsp:nvSpPr>
        <dsp:cNvPr id="0" name=""/>
        <dsp:cNvSpPr/>
      </dsp:nvSpPr>
      <dsp:spPr>
        <a:xfrm>
          <a:off x="7615372" y="2221"/>
          <a:ext cx="349611" cy="349611"/>
        </a:xfrm>
        <a:prstGeom prst="triangle">
          <a:avLst>
            <a:gd name="adj" fmla="val 100000"/>
          </a:avLst>
        </a:prstGeom>
        <a:solidFill>
          <a:schemeClr val="accent4">
            <a:hueOff val="-1385086"/>
            <a:satOff val="-5937"/>
            <a:lumOff val="7843"/>
            <a:alphaOff val="0"/>
          </a:schemeClr>
        </a:solidFill>
        <a:ln w="12700" cap="rnd" cmpd="sng" algn="ctr">
          <a:solidFill>
            <a:schemeClr val="accent4">
              <a:hueOff val="-1385086"/>
              <a:satOff val="-5937"/>
              <a:lumOff val="7843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4D456D-4F83-4AA5-BDD7-7B4B01767BFC}">
      <dsp:nvSpPr>
        <dsp:cNvPr id="0" name=""/>
        <dsp:cNvSpPr/>
      </dsp:nvSpPr>
      <dsp:spPr>
        <a:xfrm rot="5400000">
          <a:off x="8442668" y="-407984"/>
          <a:ext cx="1233444" cy="2052423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-1662103"/>
            <a:satOff val="-7124"/>
            <a:lumOff val="9412"/>
            <a:alphaOff val="0"/>
          </a:schemeClr>
        </a:solidFill>
        <a:ln w="12700" cap="rnd" cmpd="sng" algn="ctr">
          <a:solidFill>
            <a:schemeClr val="accent4">
              <a:hueOff val="-1662103"/>
              <a:satOff val="-7124"/>
              <a:lumOff val="9412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0E4150-E10C-4EE5-8035-0FEF3AB40290}">
      <dsp:nvSpPr>
        <dsp:cNvPr id="0" name=""/>
        <dsp:cNvSpPr/>
      </dsp:nvSpPr>
      <dsp:spPr>
        <a:xfrm>
          <a:off x="8371076" y="205247"/>
          <a:ext cx="1584337" cy="16242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kern="1200" dirty="0" smtClean="0">
              <a:solidFill>
                <a:srgbClr val="0070C0"/>
              </a:solidFill>
              <a:latin typeface="Book Antiqua" panose="02040602050305030304" pitchFamily="18" charset="0"/>
            </a:rPr>
            <a:t>Педагог – мастер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solidFill>
                <a:schemeClr val="accent5">
                  <a:lumMod val="75000"/>
                </a:schemeClr>
              </a:solidFill>
              <a:latin typeface="Book Antiqua" panose="02040602050305030304" pitchFamily="18" charset="0"/>
            </a:rPr>
            <a:t>50%</a:t>
          </a:r>
          <a:endParaRPr lang="ru-RU" sz="2000" b="1" kern="1200" dirty="0">
            <a:solidFill>
              <a:schemeClr val="accent5">
                <a:lumMod val="75000"/>
              </a:schemeClr>
            </a:solidFill>
            <a:latin typeface="Book Antiqua" panose="02040602050305030304" pitchFamily="18" charset="0"/>
          </a:endParaRPr>
        </a:p>
      </dsp:txBody>
      <dsp:txXfrm>
        <a:off x="8371076" y="205247"/>
        <a:ext cx="1584337" cy="16242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E73031-2A23-4B42-A8FD-5AA8F745A140}">
      <dsp:nvSpPr>
        <dsp:cNvPr id="0" name=""/>
        <dsp:cNvSpPr/>
      </dsp:nvSpPr>
      <dsp:spPr>
        <a:xfrm>
          <a:off x="4444" y="138790"/>
          <a:ext cx="3414040" cy="147221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обнаружении предметов и удалении из аудитории педагога, нарушившего правила поведения в аудитории, или выявлении подставного лица на тестировании составляется </a:t>
          </a:r>
          <a:r>
            <a:rPr lang="ru-RU" sz="14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 </a:t>
          </a:r>
          <a:r>
            <a:rPr lang="ru-RU" sz="1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форме согласно приложениям 4 и 5 к настоящим Правилам.</a:t>
          </a:r>
          <a:endParaRPr lang="ru-RU" sz="1400" kern="1200" dirty="0"/>
        </a:p>
      </dsp:txBody>
      <dsp:txXfrm>
        <a:off x="47564" y="181910"/>
        <a:ext cx="3327800" cy="1385976"/>
      </dsp:txXfrm>
    </dsp:sp>
    <dsp:sp modelId="{ABB5E190-EF50-4091-99B1-ABEF93BE005C}">
      <dsp:nvSpPr>
        <dsp:cNvPr id="0" name=""/>
        <dsp:cNvSpPr/>
      </dsp:nvSpPr>
      <dsp:spPr>
        <a:xfrm>
          <a:off x="345848" y="1611006"/>
          <a:ext cx="341404" cy="13372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7280"/>
              </a:lnTo>
              <a:lnTo>
                <a:pt x="341404" y="133728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07E1C5-4335-4F37-832A-CCD73E3EF82C}">
      <dsp:nvSpPr>
        <dsp:cNvPr id="0" name=""/>
        <dsp:cNvSpPr/>
      </dsp:nvSpPr>
      <dsp:spPr>
        <a:xfrm>
          <a:off x="687252" y="1979060"/>
          <a:ext cx="4741502" cy="1938452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  <a:alpha val="9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проведении НКТ не допускается выходить из аудитории без разрешения и сопровождения дежурного, </a:t>
          </a:r>
          <a:r>
            <a:rPr lang="ru-RU" sz="1600" b="1" kern="12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разговаривать друг с другом, пересаживаться с места на место, обмениваться материалами, выносить материалы из аудитории, заносить в аудиторию и использовать предметы (учебники и методическую литературу, цифровую смарт-аппаратуру).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4027" y="2035835"/>
        <a:ext cx="4627952" cy="1824902"/>
      </dsp:txXfrm>
    </dsp:sp>
    <dsp:sp modelId="{24C7EC61-8625-49B7-8E8C-22DFC202586D}">
      <dsp:nvSpPr>
        <dsp:cNvPr id="0" name=""/>
        <dsp:cNvSpPr/>
      </dsp:nvSpPr>
      <dsp:spPr>
        <a:xfrm>
          <a:off x="345848" y="1611006"/>
          <a:ext cx="341404" cy="3410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10668"/>
              </a:lnTo>
              <a:lnTo>
                <a:pt x="341404" y="341066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9E27E9-9BD4-411B-8917-8E61D64A3A89}">
      <dsp:nvSpPr>
        <dsp:cNvPr id="0" name=""/>
        <dsp:cNvSpPr/>
      </dsp:nvSpPr>
      <dsp:spPr>
        <a:xfrm>
          <a:off x="687252" y="4285567"/>
          <a:ext cx="4800343" cy="1472216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  <a:alpha val="9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завершении НКТ педагог знакомится с результатами (правильными и неправильными ответами) и при несогласии подает </a:t>
          </a:r>
          <a:r>
            <a:rPr lang="ru-RU" sz="14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апелляцию </a:t>
          </a:r>
          <a:r>
            <a:rPr lang="ru-RU" sz="1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 обоснованиями в Комиссию по апелляции посредством информационных коммуникационных технологий, не выходя из </a:t>
          </a:r>
          <a:r>
            <a:rPr lang="ru-RU" sz="14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зала </a:t>
          </a:r>
          <a:r>
            <a:rPr lang="ru-RU" sz="1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тестирования. Заявления на апелляцию после выхода педагога из зала тестирования </a:t>
          </a:r>
          <a:r>
            <a:rPr lang="ru-RU" sz="14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 принимаются.</a:t>
          </a:r>
          <a:endParaRPr lang="ru-RU" sz="14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30372" y="4328687"/>
        <a:ext cx="4714103" cy="1385976"/>
      </dsp:txXfrm>
    </dsp:sp>
    <dsp:sp modelId="{E0037797-549D-47CE-8506-1C4EBB1E5190}">
      <dsp:nvSpPr>
        <dsp:cNvPr id="0" name=""/>
        <dsp:cNvSpPr/>
      </dsp:nvSpPr>
      <dsp:spPr>
        <a:xfrm>
          <a:off x="5520384" y="138790"/>
          <a:ext cx="3516594" cy="1640343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установлении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фактов </a:t>
          </a:r>
          <a:r>
            <a:rPr lang="ru-RU" sz="16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нарушения</a:t>
          </a:r>
          <a:r>
            <a:rPr lang="ru-RU" sz="16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правил проведения тестирования, обнаруженных при просмотре видеозаписи, составляется </a:t>
          </a:r>
          <a:r>
            <a:rPr lang="ru-RU" sz="16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 и производится аннулирование результатов.</a:t>
          </a:r>
          <a:endParaRPr lang="ru-RU" sz="1600" kern="1200" dirty="0"/>
        </a:p>
      </dsp:txBody>
      <dsp:txXfrm>
        <a:off x="5568428" y="186834"/>
        <a:ext cx="3420506" cy="1544255"/>
      </dsp:txXfrm>
    </dsp:sp>
    <dsp:sp modelId="{8A4A3311-F05D-447D-8E4A-F9CB2B1071B0}">
      <dsp:nvSpPr>
        <dsp:cNvPr id="0" name=""/>
        <dsp:cNvSpPr/>
      </dsp:nvSpPr>
      <dsp:spPr>
        <a:xfrm>
          <a:off x="5872044" y="1779133"/>
          <a:ext cx="351659" cy="13439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3949"/>
              </a:lnTo>
              <a:lnTo>
                <a:pt x="351659" y="134394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E5F117-FD6B-46D2-AB5B-1D2F7D8DBDB6}">
      <dsp:nvSpPr>
        <dsp:cNvPr id="0" name=""/>
        <dsp:cNvSpPr/>
      </dsp:nvSpPr>
      <dsp:spPr>
        <a:xfrm>
          <a:off x="6223703" y="2147187"/>
          <a:ext cx="4204720" cy="1951790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  <a:alpha val="9000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нарушении или обнаружении запрещенного предмета во время проведения НКТ педагог не допускается к прохождению аттестации </a:t>
          </a:r>
          <a:r>
            <a:rPr lang="ru-RU" sz="14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сроком на пять лет </a:t>
          </a:r>
          <a:r>
            <a:rPr lang="ru-RU" sz="1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(руководители организации образования – </a:t>
          </a:r>
          <a:r>
            <a:rPr lang="ru-RU" sz="14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три года</a:t>
          </a:r>
          <a:r>
            <a:rPr lang="ru-RU" sz="1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). Имеющаяся квалификационная категория педагога </a:t>
          </a:r>
          <a:r>
            <a:rPr lang="ru-RU" sz="14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снижается до квалификационной категории "педагог"</a:t>
          </a:r>
          <a:r>
            <a:rPr lang="ru-RU" sz="1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(руководителя - до квалификационной категории </a:t>
          </a:r>
          <a:r>
            <a:rPr lang="ru-RU" sz="14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"руководитель организации образования"</a:t>
          </a:r>
          <a:r>
            <a:rPr lang="ru-RU" sz="1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r>
            <a:rPr lang="ru-RU" sz="14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400" kern="1200" dirty="0"/>
        </a:p>
      </dsp:txBody>
      <dsp:txXfrm>
        <a:off x="6280869" y="2204353"/>
        <a:ext cx="4090388" cy="1837458"/>
      </dsp:txXfrm>
    </dsp:sp>
    <dsp:sp modelId="{7B445373-95CA-4133-80AA-8103CEE9FC86}">
      <dsp:nvSpPr>
        <dsp:cNvPr id="0" name=""/>
        <dsp:cNvSpPr/>
      </dsp:nvSpPr>
      <dsp:spPr>
        <a:xfrm>
          <a:off x="5872044" y="1779133"/>
          <a:ext cx="351659" cy="3424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4006"/>
              </a:lnTo>
              <a:lnTo>
                <a:pt x="351659" y="342400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F3105B-C79D-4EA4-B700-353D2B3E4DC4}">
      <dsp:nvSpPr>
        <dsp:cNvPr id="0" name=""/>
        <dsp:cNvSpPr/>
      </dsp:nvSpPr>
      <dsp:spPr>
        <a:xfrm>
          <a:off x="6223703" y="4467032"/>
          <a:ext cx="2355545" cy="1472216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 результатам апелляции, рассмотренной в режиме онлайн-приема, в личном кабинете педагога отображаются результаты тестирования.</a:t>
          </a:r>
          <a:endParaRPr lang="ru-RU" sz="15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66823" y="4510152"/>
        <a:ext cx="2269305" cy="13859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64D09F-CB8A-47FA-9FA7-0DD78A3B2D61}">
      <dsp:nvSpPr>
        <dsp:cNvPr id="0" name=""/>
        <dsp:cNvSpPr/>
      </dsp:nvSpPr>
      <dsp:spPr>
        <a:xfrm>
          <a:off x="-6958381" y="-1064303"/>
          <a:ext cx="8285023" cy="8285023"/>
        </a:xfrm>
        <a:prstGeom prst="blockArc">
          <a:avLst>
            <a:gd name="adj1" fmla="val 18900000"/>
            <a:gd name="adj2" fmla="val 2700000"/>
            <a:gd name="adj3" fmla="val 261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30F84C-F131-40F0-BBD6-4DBD9B18BD5C}">
      <dsp:nvSpPr>
        <dsp:cNvPr id="0" name=""/>
        <dsp:cNvSpPr/>
      </dsp:nvSpPr>
      <dsp:spPr>
        <a:xfrm>
          <a:off x="854510" y="417466"/>
          <a:ext cx="9449855" cy="162763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7331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недостаточном количестве баллов на заявленную категорию при очередной аттестации педагога на присвоение (подтверждение) КК в аттестационный период январь-май (август - декабрь) КК сохраняется до истечения ее срока, далее КК снижается на один уровень ниже. Данная КК сохраняется до следующего аттестационного периода август-декабрь (январь – май). В следующий аттестационный период педагог проходит аттестацию по первоначально заявленной квалификационной категории после прохождения НКТ.</a:t>
          </a:r>
          <a:endParaRPr lang="ru-RU" sz="18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54510" y="417466"/>
        <a:ext cx="9449855" cy="1627633"/>
      </dsp:txXfrm>
    </dsp:sp>
    <dsp:sp modelId="{B3ED218D-BA66-4ADC-99BE-35B2D815DAA4}">
      <dsp:nvSpPr>
        <dsp:cNvPr id="0" name=""/>
        <dsp:cNvSpPr/>
      </dsp:nvSpPr>
      <dsp:spPr>
        <a:xfrm>
          <a:off x="84958" y="461731"/>
          <a:ext cx="1539104" cy="1539104"/>
        </a:xfrm>
        <a:prstGeom prst="ellipse">
          <a:avLst/>
        </a:prstGeom>
        <a:solidFill>
          <a:srgbClr val="FFF7FE"/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4049F5-991C-4A67-A8B7-9A7F09287061}">
      <dsp:nvSpPr>
        <dsp:cNvPr id="0" name=""/>
        <dsp:cNvSpPr/>
      </dsp:nvSpPr>
      <dsp:spPr>
        <a:xfrm>
          <a:off x="1302081" y="2246266"/>
          <a:ext cx="9002284" cy="1663882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7331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несвоевременной подаче заявления педагогом на очередную аттестацию на присвоение (подтверждение) КК в аттестационный период август-декабрь (январь – май) КК снижается до КК "педагог". Данная КК сохраняется до следующего аттестационного периода август-декабрь (январь – май). В следующий аттестационный период педагог проходит аттестацию на квалификационную категорию в соответствии с квалификационными требованиями согласно </a:t>
          </a:r>
          <a:r>
            <a:rPr lang="ru-RU" sz="1800" b="1" kern="1200" dirty="0" smtClean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приказа </a:t>
          </a:r>
          <a:r>
            <a:rPr lang="ru-RU" sz="1800" b="1" kern="1200" dirty="0" smtClean="0">
              <a:solidFill>
                <a:srgbClr val="800000"/>
              </a:solidFill>
              <a:hlinkClick xmlns:r="http://schemas.openxmlformats.org/officeDocument/2006/relationships" r:id="rId1"/>
            </a:rPr>
            <a:t>№ 338</a:t>
          </a:r>
          <a:r>
            <a:rPr lang="ru-RU" sz="1800" b="1" kern="1200" dirty="0" smtClean="0">
              <a:solidFill>
                <a:schemeClr val="tx1"/>
              </a:solidFill>
            </a:rPr>
            <a:t>.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1302081" y="2246266"/>
        <a:ext cx="9002284" cy="1663882"/>
      </dsp:txXfrm>
    </dsp:sp>
    <dsp:sp modelId="{777126A1-9AE1-4B36-826E-118F67325E33}">
      <dsp:nvSpPr>
        <dsp:cNvPr id="0" name=""/>
        <dsp:cNvSpPr/>
      </dsp:nvSpPr>
      <dsp:spPr>
        <a:xfrm>
          <a:off x="532529" y="2308656"/>
          <a:ext cx="1539104" cy="1539104"/>
        </a:xfrm>
        <a:prstGeom prst="ellipse">
          <a:avLst/>
        </a:prstGeom>
        <a:solidFill>
          <a:srgbClr val="F0F8FA"/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CA96EB-7029-4C26-A87A-6ADDCF60E738}">
      <dsp:nvSpPr>
        <dsp:cNvPr id="0" name=""/>
        <dsp:cNvSpPr/>
      </dsp:nvSpPr>
      <dsp:spPr>
        <a:xfrm>
          <a:off x="854510" y="4007358"/>
          <a:ext cx="9449855" cy="183554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7331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 недостаточном количестве баллов на заявленную категорию за педагогом, имеющим "вторую", "первую", "высшую" категории, в аттестационный период январь-май (август - декабрь) КК сохраняется до истечения его срока, далее – снижается до категории "педагог". Данная КК сохраняется до следующего аттестационного периода август-декабрь (январь – май). В следующий аттестационный период педагоги проходят аттестацию на КК в соответствии с квалификационными требованиями согласно </a:t>
          </a:r>
          <a:r>
            <a:rPr lang="ru-RU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приказа № 338</a:t>
          </a:r>
          <a:r>
            <a:rPr lang="ru-RU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54510" y="4007358"/>
        <a:ext cx="9449855" cy="1835547"/>
      </dsp:txXfrm>
    </dsp:sp>
    <dsp:sp modelId="{DD14E19E-C87C-4AF5-9C81-CAAE909D65CD}">
      <dsp:nvSpPr>
        <dsp:cNvPr id="0" name=""/>
        <dsp:cNvSpPr/>
      </dsp:nvSpPr>
      <dsp:spPr>
        <a:xfrm>
          <a:off x="84958" y="4155580"/>
          <a:ext cx="1539104" cy="1539104"/>
        </a:xfrm>
        <a:prstGeom prst="ellipse">
          <a:avLst/>
        </a:prstGeom>
        <a:solidFill>
          <a:srgbClr val="E7E7FF"/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D7298E-5809-4B3D-809D-0678DE8E8384}">
      <dsp:nvSpPr>
        <dsp:cNvPr id="0" name=""/>
        <dsp:cNvSpPr/>
      </dsp:nvSpPr>
      <dsp:spPr>
        <a:xfrm>
          <a:off x="0" y="391459"/>
          <a:ext cx="8638467" cy="11042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2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ОРГАНИЗАЦИЯМИ ОБРАЗОВАНИЯ:</a:t>
          </a:r>
          <a:endParaRPr lang="ru-RU" sz="32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342" y="423801"/>
        <a:ext cx="6750151" cy="1039556"/>
      </dsp:txXfrm>
    </dsp:sp>
    <dsp:sp modelId="{0970570C-3876-4FAC-94F5-054573E2C7E4}">
      <dsp:nvSpPr>
        <dsp:cNvPr id="0" name=""/>
        <dsp:cNvSpPr/>
      </dsp:nvSpPr>
      <dsp:spPr>
        <a:xfrm>
          <a:off x="705376" y="1841862"/>
          <a:ext cx="8647624" cy="1554474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Квалификационная оценка педагогов проводится </a:t>
          </a:r>
          <a:r>
            <a:rPr lang="kk-KZ" sz="20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организациями образования </a:t>
          </a:r>
          <a:r>
            <a:rPr lang="kk-KZ" sz="20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 включает рассмотрение документов на соответствие перечню документов, изложенных в стандарте государственной услуги по форме согласно приложению 7 настоящих Правил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50905" y="1887391"/>
        <a:ext cx="6630760" cy="1463416"/>
      </dsp:txXfrm>
    </dsp:sp>
    <dsp:sp modelId="{A7955B16-C581-47D7-878C-03309D0A32FD}">
      <dsp:nvSpPr>
        <dsp:cNvPr id="0" name=""/>
        <dsp:cNvSpPr/>
      </dsp:nvSpPr>
      <dsp:spPr>
        <a:xfrm>
          <a:off x="1463447" y="3666740"/>
          <a:ext cx="8638467" cy="2074384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Ежегодно до 1 сентября составляет и утверждает </a:t>
          </a:r>
          <a:r>
            <a:rPr lang="kk-KZ" sz="1800" b="1" u="sng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перспективный план </a:t>
          </a:r>
          <a:r>
            <a:rPr lang="kk-KZ" sz="18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присвоения (подтверждения) квалификационных категорий на предстоящий финансовый год.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Списочный состав педагогов (на электронных носителях) на присвоение квалификационной категории в отделы управления образования областей</a:t>
          </a:r>
          <a:endParaRPr lang="ru-RU" sz="18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24204" y="3727497"/>
        <a:ext cx="6593186" cy="1952870"/>
      </dsp:txXfrm>
    </dsp:sp>
    <dsp:sp modelId="{8E0869FC-D956-409E-ABB6-4B54C2BCF78C}">
      <dsp:nvSpPr>
        <dsp:cNvPr id="0" name=""/>
        <dsp:cNvSpPr/>
      </dsp:nvSpPr>
      <dsp:spPr>
        <a:xfrm>
          <a:off x="7280372" y="1283294"/>
          <a:ext cx="805697" cy="116154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lumMod val="60000"/>
            <a:lumOff val="40000"/>
            <a:alpha val="9000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7461654" y="1283294"/>
        <a:ext cx="443133" cy="962139"/>
      </dsp:txXfrm>
    </dsp:sp>
    <dsp:sp modelId="{864555C2-53D4-4ACA-A2B8-C71281B8AE0A}">
      <dsp:nvSpPr>
        <dsp:cNvPr id="0" name=""/>
        <dsp:cNvSpPr/>
      </dsp:nvSpPr>
      <dsp:spPr>
        <a:xfrm rot="10800000" flipH="1" flipV="1">
          <a:off x="7942325" y="1292988"/>
          <a:ext cx="565953" cy="241904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lumMod val="60000"/>
            <a:lumOff val="40000"/>
            <a:alpha val="9000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 rot="-10800000">
        <a:off x="8069664" y="1292988"/>
        <a:ext cx="311275" cy="227896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852378-5FC3-4353-B2EE-ED3D4CADDEBE}">
      <dsp:nvSpPr>
        <dsp:cNvPr id="0" name=""/>
        <dsp:cNvSpPr/>
      </dsp:nvSpPr>
      <dsp:spPr>
        <a:xfrm rot="5400000">
          <a:off x="2442175" y="1982088"/>
          <a:ext cx="886353" cy="100908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C0EBE0-B452-437C-9E9B-62B574384083}">
      <dsp:nvSpPr>
        <dsp:cNvPr id="0" name=""/>
        <dsp:cNvSpPr/>
      </dsp:nvSpPr>
      <dsp:spPr>
        <a:xfrm>
          <a:off x="205047" y="234354"/>
          <a:ext cx="2801100" cy="208115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Процедура приема документов: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Осуществляется через портал </a:t>
          </a:r>
          <a:r>
            <a:rPr lang="en-US" sz="16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gos.bilimalmaty.kz</a:t>
          </a:r>
          <a:endParaRPr lang="ru-RU" sz="1600" b="1" kern="1200" dirty="0" smtClean="0">
            <a:solidFill>
              <a:srgbClr val="C00000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Срок оказания: 20 минут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Портфолио педагогов в ЭС направляются два раза в год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(до 5 мая и 5 ноября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т.г</a:t>
          </a:r>
          <a:r>
            <a:rPr lang="ru-RU" sz="1600" b="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.)</a:t>
          </a:r>
          <a:endParaRPr lang="ru-RU" sz="1600" b="0" kern="1200" dirty="0" smtClean="0">
            <a:solidFill>
              <a:srgbClr val="002060"/>
            </a:solidFill>
          </a:endParaRPr>
        </a:p>
      </dsp:txBody>
      <dsp:txXfrm>
        <a:off x="306659" y="335966"/>
        <a:ext cx="2597876" cy="1877929"/>
      </dsp:txXfrm>
    </dsp:sp>
    <dsp:sp modelId="{1681DC43-64AE-4B8B-AF11-6F9EB7D10475}">
      <dsp:nvSpPr>
        <dsp:cNvPr id="0" name=""/>
        <dsp:cNvSpPr/>
      </dsp:nvSpPr>
      <dsp:spPr>
        <a:xfrm>
          <a:off x="2726575" y="637597"/>
          <a:ext cx="1306646" cy="8441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228600" lvl="1" indent="-228600" algn="ctr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100" kern="1200" dirty="0"/>
        </a:p>
        <a:p>
          <a:pPr marL="228600" lvl="1" indent="-228600" algn="ctr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100" kern="1200" dirty="0"/>
        </a:p>
      </dsp:txBody>
      <dsp:txXfrm>
        <a:off x="2726575" y="637597"/>
        <a:ext cx="1306646" cy="844146"/>
      </dsp:txXfrm>
    </dsp:sp>
    <dsp:sp modelId="{FBE2BCE6-3E22-451F-9684-D045A3AD3449}">
      <dsp:nvSpPr>
        <dsp:cNvPr id="0" name=""/>
        <dsp:cNvSpPr/>
      </dsp:nvSpPr>
      <dsp:spPr>
        <a:xfrm rot="5400000">
          <a:off x="3461127" y="2814028"/>
          <a:ext cx="886353" cy="100908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E8C7BC-DC70-44F9-8DCE-B5334BF0E8DA}">
      <dsp:nvSpPr>
        <dsp:cNvPr id="0" name=""/>
        <dsp:cNvSpPr/>
      </dsp:nvSpPr>
      <dsp:spPr>
        <a:xfrm>
          <a:off x="2918357" y="1826029"/>
          <a:ext cx="2189996" cy="1038947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Аттестационная комиссия запрашивает по информационной системе:</a:t>
          </a:r>
          <a:endParaRPr lang="ru-RU" sz="1600" b="0" kern="1200" dirty="0">
            <a:solidFill>
              <a:srgbClr val="002060"/>
            </a:solidFill>
          </a:endParaRPr>
        </a:p>
      </dsp:txBody>
      <dsp:txXfrm>
        <a:off x="2969083" y="1876755"/>
        <a:ext cx="2088544" cy="937495"/>
      </dsp:txXfrm>
    </dsp:sp>
    <dsp:sp modelId="{671C51EA-4129-492C-8023-0C94950B4CAC}">
      <dsp:nvSpPr>
        <dsp:cNvPr id="0" name=""/>
        <dsp:cNvSpPr/>
      </dsp:nvSpPr>
      <dsp:spPr>
        <a:xfrm>
          <a:off x="4136155" y="1808089"/>
          <a:ext cx="1085209" cy="8441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100" kern="1200" dirty="0"/>
        </a:p>
      </dsp:txBody>
      <dsp:txXfrm>
        <a:off x="4136155" y="1808089"/>
        <a:ext cx="1085209" cy="844146"/>
      </dsp:txXfrm>
    </dsp:sp>
    <dsp:sp modelId="{90740906-5700-49D3-AEDD-54016E3393E9}">
      <dsp:nvSpPr>
        <dsp:cNvPr id="0" name=""/>
        <dsp:cNvSpPr/>
      </dsp:nvSpPr>
      <dsp:spPr>
        <a:xfrm>
          <a:off x="3899521" y="2881708"/>
          <a:ext cx="5032755" cy="347334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Заявление;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Копия удостоверение личности;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Диплом об образовании;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Документ о прохождении курсов переподготовка;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Копия трудовой книжки;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Удостоверение и приказ о раннее присвоенной квалификационной категории;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Сертификат НКТ</a:t>
          </a:r>
          <a:r>
            <a:rPr lang="ru-RU" sz="1600" kern="120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эссе;</a:t>
          </a:r>
          <a:endParaRPr lang="ru-RU" sz="1600" kern="1200" dirty="0" smtClean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Документы, подтверждающие достижения обучающихся и воспитанников;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</a:t>
          </a:r>
          <a:r>
            <a:rPr lang="ru-RU" sz="1600" u="sng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Видеозаписи уроков </a:t>
          </a:r>
          <a:r>
            <a:rPr lang="ru-RU" sz="1600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 листами наблюдения и анализом уроков (за исключением педагогов ПМПК);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Достижение педагога;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* </a:t>
          </a:r>
          <a:r>
            <a:rPr lang="ru-RU" sz="1600" b="1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Выписка из протокола педагогического совета организации (прилож.29 к наст. Правилам).</a:t>
          </a:r>
          <a:endParaRPr lang="ru-RU" sz="1600" b="1" kern="12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69106" y="3051293"/>
        <a:ext cx="4693585" cy="313417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60B629-8BE5-45F3-BEB4-FAE3470D2644}">
      <dsp:nvSpPr>
        <dsp:cNvPr id="0" name=""/>
        <dsp:cNvSpPr/>
      </dsp:nvSpPr>
      <dsp:spPr>
        <a:xfrm>
          <a:off x="0" y="0"/>
          <a:ext cx="9588137" cy="3963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19349" y="19349"/>
        <a:ext cx="9549439" cy="357666"/>
      </dsp:txXfrm>
    </dsp:sp>
    <dsp:sp modelId="{C5C3B02F-0144-451A-A9E6-9384C83A885B}">
      <dsp:nvSpPr>
        <dsp:cNvPr id="0" name=""/>
        <dsp:cNvSpPr/>
      </dsp:nvSpPr>
      <dsp:spPr>
        <a:xfrm>
          <a:off x="0" y="401714"/>
          <a:ext cx="9588137" cy="1852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423" tIns="20320" rIns="113792" bIns="2032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лица, имеющие педагогическое или иное профессиональное образование по соответствующему профилю, а также лица, прошедшие курсы переподготовки, педагогический стаж не менее двух лет, соответствующие следующим профессиональным компетенциям: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соответствует общим требованиям квалификационной категории "педагог", кроме того: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использует инновационные формы, методы и средства обучения;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является участником или призером или победителем конкурса профессионального мастерства или имеет участников или призеров или победителей олимпиад, конкурсов, соревнований, на уровне организации образования, района (города областного значения) </a:t>
          </a:r>
          <a:r>
            <a:rPr lang="ru-RU" sz="16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соответствии с перечнем, утвержденным уполномоченным органом в области образования </a:t>
          </a:r>
          <a:r>
            <a:rPr lang="ru-RU" sz="16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(Приказ МОН РК от 25.05.2021 г. №232 изменения и дополнения к приказу МОН РК от 7.12.2011 г. №514);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01714"/>
        <a:ext cx="9588137" cy="1852553"/>
      </dsp:txXfrm>
    </dsp:sp>
    <dsp:sp modelId="{8F70D286-608F-463B-A851-CDA724B9199D}">
      <dsp:nvSpPr>
        <dsp:cNvPr id="0" name=""/>
        <dsp:cNvSpPr/>
      </dsp:nvSpPr>
      <dsp:spPr>
        <a:xfrm>
          <a:off x="0" y="0"/>
          <a:ext cx="9588137" cy="3963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u="sng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Очередному </a:t>
          </a:r>
          <a:r>
            <a:rPr lang="ru-RU" sz="1800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присвоению квалификационной категории подлежат:</a:t>
          </a:r>
          <a:endParaRPr lang="ru-RU" sz="1800" kern="12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349" y="19349"/>
        <a:ext cx="9549439" cy="357666"/>
      </dsp:txXfrm>
    </dsp:sp>
    <dsp:sp modelId="{55C1B25B-B7EA-423A-B044-452470D8E891}">
      <dsp:nvSpPr>
        <dsp:cNvPr id="0" name=""/>
        <dsp:cNvSpPr/>
      </dsp:nvSpPr>
      <dsp:spPr>
        <a:xfrm>
          <a:off x="0" y="2686781"/>
          <a:ext cx="9588137" cy="3963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Педагоги для </a:t>
          </a:r>
          <a:r>
            <a:rPr lang="ru-RU" sz="1600" u="sng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досрочного</a:t>
          </a:r>
          <a:r>
            <a:rPr lang="ru-RU" sz="1600" kern="12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присвоения квалификационной категории  участвуют при соответствии не менее двум следующим требованиям</a:t>
          </a:r>
          <a:endParaRPr lang="ru-RU" sz="1600" kern="12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349" y="2706130"/>
        <a:ext cx="9549439" cy="357666"/>
      </dsp:txXfrm>
    </dsp:sp>
    <dsp:sp modelId="{F7C24708-7E1B-4EFC-8EC9-B28E13CB8038}">
      <dsp:nvSpPr>
        <dsp:cNvPr id="0" name=""/>
        <dsp:cNvSpPr/>
      </dsp:nvSpPr>
      <dsp:spPr>
        <a:xfrm>
          <a:off x="0" y="3056422"/>
          <a:ext cx="9588137" cy="2833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423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окончившие высшее учебное заведение с правом преподавания предмета (дисциплины) на английском языке, имеющие сертификат (удостоверение), подтверждающие знание английского языка не ниже уровня С1 (по шкале </a:t>
          </a:r>
          <a:r>
            <a:rPr lang="ru-RU" sz="1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сефр</a:t>
          </a: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(CEFR) или имеющие диплом с присвоением академической степени "магистра" по научно-педагогическому профилю;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являющиеся призерами или победителями конкурсов профессионального мастерства на уровне района (города областного /республиканского значения) в соответствии с перечнем, утвержденным уполномоченным органом в области образования;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подготовившие победителей или призеров олимпиад, конкурсов, соревнований на областном уровне </a:t>
          </a: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соответствии с перечнем, утвержденным уполномоченным органом в области образования </a:t>
          </a:r>
          <a:r>
            <a:rPr lang="ru-RU" sz="1800" u="sng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(Приказ МОН РК от 25.05.2021 г. №232 изменения и дополнения к приказу МОН РК от 7.12.2011 г. №514);</a:t>
          </a:r>
          <a:r>
            <a:rPr lang="ru-RU" sz="1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056422"/>
        <a:ext cx="9588137" cy="283338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47" cy="49832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8328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20404FAD-7E9E-4083-B556-F8EC02BD4A3D}" type="datetimeFigureOut">
              <a:rPr lang="kk-KZ" smtClean="0"/>
              <a:pPr/>
              <a:t>17.01.2022</a:t>
            </a:fld>
            <a:endParaRPr lang="kk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endParaRPr lang="kk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289" y="4777245"/>
            <a:ext cx="5439101" cy="3908363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310"/>
            <a:ext cx="2946247" cy="49832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826" y="9428310"/>
            <a:ext cx="2946246" cy="498328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02406821-E20B-4EAD-9251-D01A99312ADF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53882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06821-E20B-4EAD-9251-D01A99312ADF}" type="slidenum">
              <a:rPr lang="kk-KZ" smtClean="0"/>
              <a:pPr/>
              <a:t>22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4276068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06821-E20B-4EAD-9251-D01A99312ADF}" type="slidenum">
              <a:rPr lang="kk-KZ" smtClean="0"/>
              <a:pPr/>
              <a:t>26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716675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06821-E20B-4EAD-9251-D01A99312ADF}" type="slidenum">
              <a:rPr lang="kk-KZ" smtClean="0"/>
              <a:pPr/>
              <a:t>27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088503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40221-6870-4F9B-A53F-54C385C9AC71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17.01.2022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550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D764-6DE9-4926-9D5B-6D1833BDA560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17.01.2022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973209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D764-6DE9-4926-9D5B-6D1833BDA560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17.01.2022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6684708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D764-6DE9-4926-9D5B-6D1833BDA560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17.01.2022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126656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D764-6DE9-4926-9D5B-6D1833BDA560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17.01.2022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3217880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4D764-6DE9-4926-9D5B-6D1833BDA560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17.01.2022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309296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866A-3EFB-4ABB-A8D0-A528ECD93627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17.01.2022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3164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7C6EE-098A-4150-90AF-0E58F4ECEF3B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17.01.2022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3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63FD3-CF06-4562-B1BA-99048F79D808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17.01.2022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590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4A24B-E95E-49CB-AC09-1C048871E090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17.01.2022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845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113E6-0B26-4566-8C51-4B064C6AD81C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17.01.2022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58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C181-2D5C-4A3F-B7D0-4E63BAF42401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17.01.2022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083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5254F-F414-4291-A68A-14772CFD3ADE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17.01.2022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017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89B9-26CC-4157-8504-C2B3D3E1445F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17.01.2022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013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CE27-2A3E-44DD-971C-CECCCF311ECF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17.01.2022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376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4618-0095-4815-9FA4-4D9198A17749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17.01.2022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61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4D764-6DE9-4926-9D5B-6D1833BDA560}" type="datetime1">
              <a:rPr lang="kk-KZ" smtClean="0">
                <a:solidFill>
                  <a:prstClr val="black">
                    <a:tint val="75000"/>
                  </a:prstClr>
                </a:solidFill>
              </a:rPr>
              <a:pPr/>
              <a:t>17.01.2022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03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adilet.zan.kz/rus/docs/V2000020619#z3" TargetMode="Externa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adilet.zan.kz/rus/docs/V090005750_#z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adilet.zan.kz/rus/docs/V2000021579#z3" TargetMode="External"/><Relationship Id="rId4" Type="http://schemas.openxmlformats.org/officeDocument/2006/relationships/hyperlink" Target="https://adilet.zan.kz/rus/docs/K1500000414#z430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dilet.zan.kz/rus/docs/K1100000518#z1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adilet.zan.kz/rus/docs/K1500000414#z205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adilet.zan.kz/rus/docs/Z020000345_#z1" TargetMode="External"/><Relationship Id="rId5" Type="http://schemas.openxmlformats.org/officeDocument/2006/relationships/hyperlink" Target="https://adilet.zan.kz/rus/docs/Z1900000293#z4" TargetMode="External"/><Relationship Id="rId4" Type="http://schemas.openxmlformats.org/officeDocument/2006/relationships/hyperlink" Target="https://adilet.zan.kz/rus/docs/Z070000319_#z2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63679" y="5808571"/>
            <a:ext cx="19344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4F81B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Январь, 2021 г.</a:t>
            </a:r>
            <a:endParaRPr lang="ru-RU" b="1" dirty="0">
              <a:solidFill>
                <a:srgbClr val="4F81BD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35888" y="417328"/>
            <a:ext cx="7446135" cy="8076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НАУЧНО-МЕТОДИЧЕСКИЙ ЦЕНТР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НОВЫХ ТЕХНОЛОГИЙ В ОБРАЗОВАНИЙ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Stella.Ibraeva\Desktop\attestacija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410" y="3244343"/>
            <a:ext cx="4653034" cy="2001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211" y="319177"/>
            <a:ext cx="1777714" cy="1408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375873" y="1727337"/>
            <a:ext cx="88961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</a:rPr>
              <a:t>О ПРОВЕДЕНИИ АТТЕСТАЦИИ ПЕДАГОГОВ ОРГАНИЗАЦИЙ </a:t>
            </a:r>
            <a:r>
              <a:rPr lang="ru-RU" sz="2800" b="1" dirty="0" smtClean="0">
                <a:solidFill>
                  <a:srgbClr val="002060"/>
                </a:solidFill>
              </a:rPr>
              <a:t>ОБРАЗОВАНИЯ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9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1171366"/>
              </p:ext>
            </p:extLst>
          </p:nvPr>
        </p:nvGraphicFramePr>
        <p:xfrm>
          <a:off x="1715589" y="966651"/>
          <a:ext cx="7558586" cy="5075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25782" y="3701143"/>
            <a:ext cx="19507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написания 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эссе</a:t>
            </a: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80" y="241540"/>
            <a:ext cx="1397479" cy="1177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187337" y="440174"/>
            <a:ext cx="41104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 ПЕДАГОГОВ</a:t>
            </a:r>
          </a:p>
        </p:txBody>
      </p:sp>
    </p:spTree>
    <p:extLst>
      <p:ext uri="{BB962C8B-B14F-4D97-AF65-F5344CB8AC3E}">
        <p14:creationId xmlns:p14="http://schemas.microsoft.com/office/powerpoint/2010/main" val="298377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09006"/>
            <a:ext cx="9711992" cy="487680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ПЕДАГОГОВ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19817"/>
              </p:ext>
            </p:extLst>
          </p:nvPr>
        </p:nvGraphicFramePr>
        <p:xfrm>
          <a:off x="627017" y="731520"/>
          <a:ext cx="10162903" cy="5956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300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7079813"/>
              </p:ext>
            </p:extLst>
          </p:nvPr>
        </p:nvGraphicFramePr>
        <p:xfrm>
          <a:off x="1358538" y="252549"/>
          <a:ext cx="9622972" cy="6374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6" y="110911"/>
            <a:ext cx="1397479" cy="1177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5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00298"/>
            <a:ext cx="9172060" cy="418012"/>
          </a:xfrm>
        </p:spPr>
        <p:txBody>
          <a:bodyPr/>
          <a:lstStyle/>
          <a:p>
            <a:pPr algn="ctr"/>
            <a:r>
              <a:rPr lang="kk-K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ПЕДАГОГОВ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9235" y="1384664"/>
            <a:ext cx="8324768" cy="465669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     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указывается ФИО аттестуемого, место работы, должность, группа, учебные цели, тема занятия;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 отсутствуют водяные знаки, посторонние надписи или реклама;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 отсутствуют посторонние звуковые шумы;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 рекомендуемое разрешение видео урока 1280х720 (720Р)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 речь соответствует нормам современного казахского, русского или иностранного языка (например, на уроках английского языка);</a:t>
            </a:r>
          </a:p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 видео предоставляется в одном из популярных и распространенных форматов видео файлов.avi или .mp4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34" y="766355"/>
            <a:ext cx="6071809" cy="783771"/>
          </a:xfrm>
        </p:spPr>
        <p:txBody>
          <a:bodyPr>
            <a:normAutofit fontScale="92500" lnSpcReduction="20000"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видеозаписи занятия (продолжительностью 10 минут):</a:t>
            </a: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106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52549"/>
            <a:ext cx="9407192" cy="77506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sz="2200" b="1" dirty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категории </a:t>
            </a:r>
            <a:r>
              <a:rPr lang="ru-RU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«Педагог:</a:t>
            </a:r>
            <a:br>
              <a:rPr lang="ru-RU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6023" y="923110"/>
            <a:ext cx="9300754" cy="5118252"/>
          </a:xfrm>
        </p:spPr>
        <p:txBody>
          <a:bodyPr/>
          <a:lstStyle/>
          <a:p>
            <a:r>
              <a:rPr lang="ru-RU" dirty="0"/>
              <a:t>      лица, имеющие педагогическое или иное профессиональное образование </a:t>
            </a:r>
            <a:r>
              <a:rPr lang="ru-RU" u="sng" dirty="0"/>
              <a:t>по соответствующему профилю</a:t>
            </a:r>
            <a:r>
              <a:rPr lang="ru-RU" dirty="0"/>
              <a:t> или прошедшие курсы переподготовки, впервые приступившие к педагогической деятельности, </a:t>
            </a:r>
            <a:r>
              <a:rPr lang="ru-RU" u="sng" dirty="0"/>
              <a:t>успешно прошедшие Национальное квалификационное тестирование, а также соответствующие следующим профессиональным компетенциям: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знает </a:t>
            </a:r>
            <a:r>
              <a:rPr lang="ru-RU" dirty="0"/>
              <a:t>содержание учебного предмета, учебно-воспитательного процесса, методики преподавания и оценивания; планирует и организует учебно-воспитательный процесс с учетом психолого-возрастных особенностей обучающихся, способствует формированию общей культуры обучающегося и его социализации, принимает участие в мероприятиях на уровне организации образования, осуществляет индивидуальный подход в воспитании и обучении с учетом потребностей обучающихся, владеет навыками профессионально-педагогического диалога, применяет цифровые образовательные ресурсы;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соблюдает </a:t>
            </a:r>
            <a:r>
              <a:rPr lang="ru-RU" dirty="0"/>
              <a:t>основные нормы педагогической этики в соответствии с </a:t>
            </a:r>
            <a:r>
              <a:rPr lang="ru-RU" u="sng" dirty="0">
                <a:hlinkClick r:id="rId2"/>
              </a:rPr>
              <a:t>приказом</a:t>
            </a:r>
            <a:r>
              <a:rPr lang="ru-RU" dirty="0"/>
              <a:t> Министра образования и науки Республики Казахстан от 11 мая 2020 года № 190 "О некоторых вопросах педагогической этики" (зарегистрирован в Реестре государственной регистрации нормативных правовых актов № 20619);</a:t>
            </a:r>
          </a:p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285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8241" y="0"/>
            <a:ext cx="9518468" cy="766354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категории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«Педагог-модератор»:</a:t>
            </a:r>
            <a:b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0267099"/>
              </p:ext>
            </p:extLst>
          </p:nvPr>
        </p:nvGraphicFramePr>
        <p:xfrm>
          <a:off x="496388" y="435973"/>
          <a:ext cx="9588137" cy="58951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829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0263" y="748938"/>
            <a:ext cx="10711543" cy="809896"/>
          </a:xfrm>
        </p:spPr>
        <p:txBody>
          <a:bodyPr/>
          <a:lstStyle/>
          <a:p>
            <a:r>
              <a:rPr lang="ru-RU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Очередному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присвоению квалификационной категории подлежат:</a:t>
            </a:r>
            <a:b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34" y="1236617"/>
            <a:ext cx="10504472" cy="5547360"/>
          </a:xfrm>
        </p:spPr>
        <p:txBody>
          <a:bodyPr>
            <a:normAutofit fontScale="92500" lnSpcReduction="10000"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лица, имеющие педагогическое или иное профессиональное образование по соответствующему профилю, а также лица, прошедшие курсы переподготовки, педагогический стаж не менее трех лет, соответствующие следующим профессиональным компетенциям: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соответствует общим требованиям квалификационной категории "педагог-модератор", кроме того:</a:t>
            </a:r>
          </a:p>
          <a:p>
            <a:pPr marL="742813" lvl="1" indent="-28575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владеет навыками анализа организованной учебной деятельности, учебно-воспитательного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процесса;</a:t>
            </a:r>
          </a:p>
          <a:p>
            <a:pPr marL="742813" lvl="1" indent="-285750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конструктивно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 приоритеты профессионального развития: собственного и коллег на уровне организации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образования;</a:t>
            </a:r>
          </a:p>
          <a:p>
            <a:pPr marL="742813" lvl="1" indent="-285750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участником или призером или победителем конкурса профессионального мастерства или имеет участников или победителей или призеров олимпиад, конкурсов, соревнований на уровне района (города областного значения), конкурсов, соревнований на уровне области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перечнем, утвержденным уполномоченным органом в области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МОН РК от 25.05.2021 г. №232 изменения и дополнения к приказу МОН РК от 7.12.2011 г. №514</a:t>
            </a:r>
            <a:r>
              <a:rPr lang="ru-RU" sz="2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813" lvl="1" indent="-285750">
              <a:buFont typeface="Wingdings" panose="05000000000000000000" pitchFamily="2" charset="2"/>
              <a:buChar char="§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видео-, телеуроки, включенные для трансляции на телевидении области, страны (при наличии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481943" y="121920"/>
            <a:ext cx="5781872" cy="531223"/>
          </a:xfrm>
        </p:spPr>
        <p:txBody>
          <a:bodyPr/>
          <a:lstStyle/>
          <a:p>
            <a:pPr algn="ctr"/>
            <a:r>
              <a:rPr lang="ru-RU" sz="2000" b="1" dirty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категории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«Педагог-эксперт»:</a:t>
            </a:r>
            <a:endParaRPr lang="ru-RU" sz="200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92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0263" y="635726"/>
            <a:ext cx="10711543" cy="687977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 для </a:t>
            </a:r>
            <a:r>
              <a:rPr lang="ru-RU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досрочного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присвоения квалификационной категории  участвуют при соответствии не менее </a:t>
            </a:r>
            <a:r>
              <a:rPr lang="ru-RU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шести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следующим требованиям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932" y="1406434"/>
            <a:ext cx="10711543" cy="5451566"/>
          </a:xfrm>
        </p:spPr>
        <p:txBody>
          <a:bodyPr>
            <a:noAutofit/>
          </a:bodyPr>
          <a:lstStyle/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являющиеся призерами или победителями конкурсов профессионального мастерства на областном, республиканском уровнях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перечнем, утвержденным уполномоченным органом в области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МОН РК от 25.05.2021 г. №232 изменения и дополнения к приказу МОН РК от 7.12.2011 г. №514</a:t>
            </a:r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подготовившие победителей или призеров олимпиад, конкурсов, соревнований на областном, республиканском уровнях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перечнем, утвержденным уполномоченным органом в области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МОН РК от 25.05.2021 г. №232 изменения и дополнения к приказу МОН РК от 7.12.2011 г. №514</a:t>
            </a:r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владеющие английским языком на уровне не ниже С1 (по шкале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сефр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(CEFR) и преподающие предметы на английском языке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перешедшие на педагогическую работу в организации образования из высшего учебного заведения, имеющие стаж педагогической работы не менее двух лет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перешедшие на педагогическую работу в организации образования с производства, из профильных организаций (организации, учреждения и предприятия, соответствующие профилю подготовки кадров в организации образования), имеющие стаж работы по специальности не менее трех лет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являющиеся кандидатами или мастерами спорта международного класса по профилирующему предмету;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мастера производственного обучения, имеющие самый высокий квалификационный разряд по профилю;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удостоенные звания "Лучший педагог" районного/городского уровня;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подготовившие победителей или призеров областных чемпионатов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уорлд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скилс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WorldSkills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входящие в состав экспертов по экспертизе учебников, учебно-методических комплексов и учебно-методических пособий в соответствии с "Электронной базой экспертов" Республиканского научно-практического центра экспертизы содержания образования или рекомендованных Республиканским учебно-методическим советом;</a:t>
            </a:r>
          </a:p>
          <a:p>
            <a:pPr marL="285750" lvl="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подготовившие видео-, телеуроки, включенные для трансляции на телевидении области, страны.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481943" y="121920"/>
            <a:ext cx="5781872" cy="531223"/>
          </a:xfrm>
        </p:spPr>
        <p:txBody>
          <a:bodyPr/>
          <a:lstStyle/>
          <a:p>
            <a:pPr algn="ctr"/>
            <a:r>
              <a:rPr lang="ru-RU" sz="2000" b="1" dirty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категории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«Педагог-эксперт»:</a:t>
            </a:r>
            <a:endParaRPr lang="ru-RU" sz="200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74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0263" y="557350"/>
            <a:ext cx="10711543" cy="304799"/>
          </a:xfrm>
        </p:spPr>
        <p:txBody>
          <a:bodyPr>
            <a:normAutofit fontScale="90000"/>
          </a:bodyPr>
          <a:lstStyle/>
          <a:p>
            <a:r>
              <a:rPr lang="ru-RU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Очередному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присвоению квалификационной категории подлежат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7051" y="853440"/>
            <a:ext cx="10519955" cy="5930537"/>
          </a:xfrm>
        </p:spPr>
        <p:txBody>
          <a:bodyPr>
            <a:normAutofit fontScale="25000" lnSpcReduction="20000"/>
          </a:bodyPr>
          <a:lstStyle/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имеющие высшее или послевузовское педагогическое или иное профессиональное образование по соответствующему профилю, педагогический стаж не менее пяти лет, соответствующие следующим профессиональным 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компетенциям:</a:t>
            </a:r>
          </a:p>
          <a:p>
            <a:pPr marL="857250" indent="-8572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соответствует общим требованиям квалификационной категории "педагог-эксперт", кроме того:</a:t>
            </a:r>
          </a:p>
          <a:p>
            <a:pPr marL="857250" indent="-8572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владеет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навыками исследования урока и разработки инструментов оценивания;</a:t>
            </a:r>
          </a:p>
          <a:p>
            <a:pPr marL="857250" indent="-8572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исследовательских навыков, обучающихся;</a:t>
            </a:r>
          </a:p>
          <a:p>
            <a:pPr marL="857250" indent="-8572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обобщает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на уровне области, городов республиканского значения и столицы, республики (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республиканских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подведомственных организаций и организаций образования отраслевых государственных органов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857250" indent="-8572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участником или призером или победителем конкурса профессионального мастерства или имеет участников или победителей или призеров олимпиад, конкурсов, соревнований на областном, республиканском, международном уровнях </a:t>
            </a: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перечнем, утвержденным уполномоченным органом в области </a:t>
            </a:r>
            <a:r>
              <a:rPr lang="ru-RU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МОН РК от 25.05.2021 г. №232 изменения и дополнения к приказу МОН РК от 7.12.2011 г. №514</a:t>
            </a:r>
            <a:r>
              <a:rPr lang="ru-RU" sz="6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857250" indent="-8572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участником или призером, или победителем Национальной премии "Учитель Казахстана", обладателем звания "Лучший педагог" (при наличии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857250" indent="-8572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 и конструктивно определяет стратегии развития в педагогическом сообществе на уровне района (города областного значения), области (при наличии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857250" indent="-8572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участвует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организации и проведении семинаров, конференций для педагогов, организованных подведомственными организациями образования соответствующего уполномоченного 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органа;</a:t>
            </a:r>
          </a:p>
          <a:p>
            <a:pPr marL="857250" indent="-8572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входит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 экспертов по экспертизе учебников, учебно-методических комплексов и учебно-методических пособий в соответствии с "Электронной базой экспертов" Республиканского государственного предприятия на праве хозяйственного ведения "Республиканский научно-практический центр экспертизы содержания образования" Министерства образования и науки Республики Казахстан (далее - Республиканский научно-практический центр экспертизы содержания образования) или рекомендованных Республиканским учебно-методическим советом при Департаменте технического и профессионального образования (при наличии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857250" indent="-8572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видео-, телеуроки, включенные для трансляции на телевидении страны, области, размещенные на образовательных порталах (при наличии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857250" indent="-8572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распространяет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работы, используя 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интернет-ресурсы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481943" y="121921"/>
            <a:ext cx="6496594" cy="391886"/>
          </a:xfrm>
        </p:spPr>
        <p:txBody>
          <a:bodyPr/>
          <a:lstStyle/>
          <a:p>
            <a:pPr algn="ctr"/>
            <a:r>
              <a:rPr lang="ru-RU" sz="2000" b="1" dirty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категории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Педагог-исследователь»:</a:t>
            </a:r>
            <a:endParaRPr lang="ru-RU" sz="200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55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0263" y="635726"/>
            <a:ext cx="10711543" cy="687977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 для </a:t>
            </a:r>
            <a:r>
              <a:rPr lang="ru-RU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досрочного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присвоения квалификационной категории  участвуют при соответствии не менее </a:t>
            </a:r>
            <a:r>
              <a:rPr lang="ru-RU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шести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следующим требованиям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932" y="1406434"/>
            <a:ext cx="10789919" cy="5451566"/>
          </a:xfrm>
        </p:spPr>
        <p:txBody>
          <a:bodyPr>
            <a:noAutofit/>
          </a:bodyPr>
          <a:lstStyle/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досрочного присвоения квалификационной категории "педагог-исследователь" участвуют педагоги при соответствии не менее шести следующим требованиям: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являющиеся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призерами или победителями конкурсов профессионального мастерства на республиканском, международном уровнях 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перечнем, утвержденным уполномоченным органом в области </a:t>
            </a:r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(Приказ МОН РК от 25.05.2021 г. №232 изменения и дополнения к приказу МОН РК от 7.12.2011 г. №514);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подготовившие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победителей или призеров олимпиад, конкурсов, соревнований на республиканском, международном уровнях в соответствии с перечнем, утвержденным уполномоченным органом в области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образования;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являющиеся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авторами (соавторами) изданных учебников, учебно-методических пособий, включенных в перечень учебников, учебно-методических комплексов и учебно-методических пособий, утвержденных уполномоченным органом в области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образования;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ученую степень кандидата наук/доктора или доктора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PhD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стаж педагогической работы не менее трех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лет;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перешедшие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педагогическую работу с предприятия, профильной организации, имеющие стаж работы не менее трех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лет;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входящие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 экспертов по экспертизе учебников, учебно-методических комплексов и учебно-методических пособий в соответствии с "Электронной базой экспертов" Республиканского научно-практического центра экспертизы содержания образования или рекомендованных Республиканским учебно-методическим советом при Департаменте технического и профессионального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образования;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подготовившие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видео-, телеуроки, включенные для трансляции на телевидении области,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страны;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удостоенные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звания "Лучший педагог" областного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уровня;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являющиеся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участниками или призерами, или победителями Национальной премии "Учитель Казахстана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";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подготовившие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победителей или призеров республиканских или международных чемпионатов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уорлд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скилс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WorldSkills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481943" y="121920"/>
            <a:ext cx="6679474" cy="531223"/>
          </a:xfrm>
        </p:spPr>
        <p:txBody>
          <a:bodyPr/>
          <a:lstStyle/>
          <a:p>
            <a:pPr algn="ctr"/>
            <a:r>
              <a:rPr lang="ru-RU" sz="2000" b="1" dirty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категории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Педагог-исследователь»:</a:t>
            </a:r>
            <a:endParaRPr lang="ru-RU" sz="200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61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89887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endParaRPr lang="ru-RU" sz="2400" b="1" dirty="0">
              <a:solidFill>
                <a:srgbClr val="4F81BD">
                  <a:lumMod val="50000"/>
                </a:srgb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32085582"/>
              </p:ext>
            </p:extLst>
          </p:nvPr>
        </p:nvGraphicFramePr>
        <p:xfrm>
          <a:off x="609600" y="274638"/>
          <a:ext cx="10972800" cy="6038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22" y="0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88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1555" y="322219"/>
            <a:ext cx="10711543" cy="304799"/>
          </a:xfrm>
        </p:spPr>
        <p:txBody>
          <a:bodyPr>
            <a:normAutofit fontScale="90000"/>
          </a:bodyPr>
          <a:lstStyle/>
          <a:p>
            <a:r>
              <a:rPr lang="ru-RU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Очередному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присвоению квалификационной категории подлежат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7051" y="574766"/>
            <a:ext cx="10877006" cy="6209211"/>
          </a:xfrm>
        </p:spPr>
        <p:txBody>
          <a:bodyPr>
            <a:noAutofit/>
          </a:bodyPr>
          <a:lstStyle/>
          <a:p>
            <a:pPr marL="171450" indent="-1714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имеющие высшее или послевузовское педагогическое образование по соответствующему профилю, педагогический стаж не менее шести лет, соответствующие следующим профессиональным компетенциям: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 соответствует общим требованиям квалификационной категории "педагог-исследователь", кроме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того: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авторскую программу, получившую одобрение на Республиканском учебно-методическом совете при Национальной академии образования имени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Ы.Алтынсарина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на Республиканском учебно-методическом совете при Департаменте технического и профессионального образования, или является автором (соавтором) изданных учебников, учебно-методических пособий, включенных в перечень учебников, учебно-методических комплексов и учебно-методических пособий, утвержденных уполномоченным органом в сфере образования или рекомендованных Республиканским учебно-методическим советом при Департаменте технического и профессионального образования или входит в состав экспертов по экспертизе тестовых заданий, учебников, учебно-методических комплексов, или является экспертом чемпионатов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уорлд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скилс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WorldSkills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(конкурс профессионального мастерства) или тренером по повышению квалификации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педагогов;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призером или победителем республиканских или международных профессиональных конкурсов, или олимпиад или подготовил победителей или призеров олимпиад, конкурсов, соревнований на республиканском или международном уровнях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перечнем, утвержденным уполномоченным органом в сфере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sz="15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МОН РК от 25.05.2021 г. №232 изменения и дополнения к приказу МОН РК от 7.12.2011 г. №514</a:t>
            </a:r>
            <a:r>
              <a:rPr lang="ru-RU" sz="15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участником или призером, или победителем Национальной премии "Учитель Казахстана", обладателем звания "Лучший педагог" (при наличии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распространяет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работы, используя </a:t>
            </a:r>
            <a:r>
              <a:rPr lang="ru-RU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интернет-ресурсы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 и планирует развитие сети профессионального сообщества на уровне области, республики (при наличии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входит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 экспертов по экспертизе учебников, учебно-методических комплексов и учебно-методических пособий в соответствии с "Электронной базой экспертов" Республиканского научно-практического центра экспертизы содержания образования или рекомендованных Республиканским учебно-методическим советом при Департаменте технического и профессионального образования (при наличии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на уровне республики, участвует в организации и проведении семинаров, конференций для педагогов, организованных подведомственными организациями образования соответствующего уполномоченного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органа;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видео-, телеуроки, включенные для трансляции на телевидении страны, области, размещенные на образовательных порталах (при наличии).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481943" y="0"/>
            <a:ext cx="6496594" cy="313509"/>
          </a:xfrm>
        </p:spPr>
        <p:txBody>
          <a:bodyPr/>
          <a:lstStyle/>
          <a:p>
            <a:pPr algn="ctr"/>
            <a:r>
              <a:rPr lang="ru-RU" sz="2000" b="1" dirty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категории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Педагог-мастер»:</a:t>
            </a:r>
            <a:endParaRPr lang="ru-RU" sz="200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15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0263" y="322217"/>
            <a:ext cx="10711543" cy="600892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 для </a:t>
            </a:r>
            <a:r>
              <a:rPr lang="ru-RU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досрочного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присвоения квалификационной категории  участвуют при соответствии не менее </a:t>
            </a:r>
            <a:r>
              <a:rPr lang="ru-RU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шести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следующим требованиям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932" y="879566"/>
            <a:ext cx="10789919" cy="5978434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подготовившие победителей или призеров олимпиад, конкурсов, соревнований на международном уровне в соответствии с перечнем, утвержденным уполномоченным органом в области образования;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являющиеся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победителями или призерами международных конкурсов профессионального мастерства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перечнем, утвержденным уполномоченным органом в области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МОН РК от 25.05.2021 г. №232 изменения и дополнения к приказу МОН РК от 7.12.2011 г. №514</a:t>
            </a:r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разработавшие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авторские программы, получившие одобрение на Республиканском учебно-методическом совете при Национальной академии образования имени Ы.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Алтынсарина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на Республиканском учебно-методическом совете при Департаменте технического и профессионального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являющиеся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авторами (соавторами) изданных учебников, учебно-методических пособий, включенных в перечень учебников, учебно-методических комплексов и учебно-методических пособий, утвержденных уполномоченным органом в области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участвовавшие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подготовке видео-, телеуроки, включенные для трансляции на телевидении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страны;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входящие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 экспертов по экспертизе учебников, учебно-методических комплексов и учебно-методических пособий в соответствии с "Электронной базой экспертов" Республиканского научно-практического центра экспертизы содержания образования или рекомендованных Республиканским учебно-методическим советом при Департаменте технического и профессионального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образования;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ученую степень кандидата наук/доктора или доктора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PhD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стаж педагогической работы не менее пяти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лет;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удостоенные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звания "Лучший педагог" Республики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Казахстан;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являющиеся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участниками или призерами, или победителями Национальной премии "Учитель Казахстана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";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подготовившие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победителей или призеров международных чемпионатов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уорлд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скилс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WorldSkills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481943" y="1"/>
            <a:ext cx="6679474" cy="339634"/>
          </a:xfrm>
        </p:spPr>
        <p:txBody>
          <a:bodyPr/>
          <a:lstStyle/>
          <a:p>
            <a:pPr algn="ctr"/>
            <a:r>
              <a:rPr lang="ru-RU" sz="2000" b="1" dirty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категории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Педагог-мастер»:</a:t>
            </a:r>
            <a:endParaRPr lang="ru-RU" sz="200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32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1120" y="391885"/>
            <a:ext cx="8786950" cy="95794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ПЕДАГОГОВ</a:t>
            </a:r>
            <a:b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Впервые 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5" name="Объект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7357621"/>
              </p:ext>
            </p:extLst>
          </p:nvPr>
        </p:nvGraphicFramePr>
        <p:xfrm>
          <a:off x="574766" y="1489166"/>
          <a:ext cx="9919063" cy="50945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6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97479" cy="1177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055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5248664"/>
              </p:ext>
            </p:extLst>
          </p:nvPr>
        </p:nvGraphicFramePr>
        <p:xfrm>
          <a:off x="365760" y="1071153"/>
          <a:ext cx="10380617" cy="5651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105540" y="224036"/>
            <a:ext cx="6297612" cy="925495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ПЕДАГОГОВ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73" y="209006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001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7997" y="619039"/>
            <a:ext cx="3854528" cy="1278466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Присвоение категории по упрощенному порядку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62994" y="104504"/>
            <a:ext cx="7680960" cy="62875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категория </a:t>
            </a: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"педагог-эксперт"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присваивается без прохождения процедуры НКТ на основании личного заявления 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педагогам иностранных (английский, немецкий, французский) языков,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имеющим сертификаты по методике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клил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(CLIL) (при наличии) и уровню владения иностранным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языком: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английский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айелтс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(IELTS) – 6,5 баллов;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тойфл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(TOEFL) – 66 - 78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баллов;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французский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дельф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(DELF) – С1;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немецкий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гесэ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цэтификат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Goethe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Zertifikat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С1.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 </a:t>
            </a: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"педагог-исследователь"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присваивается без прохождения процедуры НКТ на основании личного заявления 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педагогам иностранных (английский, немецкий, французский) языков,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имеющим сертификаты по методике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клил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(CLIL) (при наличии) и уровню владения иностранным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языком: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английский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айелтс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(IELTS) – 7 баллов;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тойфл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(TOEFL) – 79 - 95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баллов;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французский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дельф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(DELF) – С2;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немецкий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гесэ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цэтификат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Goethe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Zertifikat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С2.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 </a:t>
            </a: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"педагог-мастер"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присваивается без прохождения НКТ на основании личного заявления 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педагогам иностранных (английский, немецкий, французский) языков,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имеющим сертификаты по методике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клил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(CLIL) (при наличии) и уровню владения иностранным языком: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английский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айелтс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(IELTS) –7,5 баллов;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тойфл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(TOEFL) – 96 - 110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баллов;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французский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дельф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(DELF) – С2;</a:t>
            </a:r>
          </a:p>
          <a:p>
            <a:pPr>
              <a:spcBef>
                <a:spcPts val="0"/>
              </a:spcBef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немецкий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гесэ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цэтификат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Goethe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Zertifikat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С2.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иностранных языков, не имеющие вышеназванные сертификаты, проходят процедуру присвоения квалификационной категории на общих основаниях.</a:t>
            </a:r>
          </a:p>
          <a:p>
            <a:pPr>
              <a:spcBef>
                <a:spcPts val="0"/>
              </a:spcBef>
            </a:pPr>
            <a:endParaRPr lang="ru-RU" sz="1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34" y="1611086"/>
            <a:ext cx="3424403" cy="4894217"/>
          </a:xfrm>
        </p:spPr>
        <p:txBody>
          <a:bodyPr>
            <a:normAutofit fontScale="92500" lnSpcReduction="10000"/>
          </a:bodyPr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Лицам, вошедшим в Президентский кадровый резерв, выпускникам зарубежных организаций высшего и послевузовского образования, входящих в список рекомендованных для обучения по программе «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в момент поступления, решением комиссии присваивается КК «педагог-эксперт» без процедуры присвоения КК в период не позднее </a:t>
            </a:r>
            <a:r>
              <a:rPr lang="kk-K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пятилетнего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срока после окончания вуза.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Последующая аттестация проводится в сроки, определяемые настоящими Правилами  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6755" y="-139338"/>
            <a:ext cx="1397479" cy="1177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398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348344"/>
            <a:ext cx="9746827" cy="487679"/>
          </a:xfrm>
        </p:spPr>
        <p:txBody>
          <a:bodyPr>
            <a:norm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ПЕДАГОГОВ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731" y="1367246"/>
            <a:ext cx="9692640" cy="4674115"/>
          </a:xfrm>
        </p:spPr>
        <p:txBody>
          <a:bodyPr/>
          <a:lstStyle/>
          <a:p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рассмотрения и получения </a:t>
            </a:r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рекомендаций экспертного совета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каждому педагогу Комиссия рассматривает портфолио педагогов и </a:t>
            </a:r>
            <a:r>
              <a:rPr lang="ru-RU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выносит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одно из следующих решений: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 1) соответствует заявленной квалификационной категории;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 2) соответствует квалификационной категории, ниже заявленной на один уровень;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 3) соответствует квалификационной категории </a:t>
            </a:r>
            <a:r>
              <a:rPr lang="ru-RU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"педагог"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 несоответствии заявленной квалификационной категории);</a:t>
            </a:r>
          </a:p>
          <a:p>
            <a:pPr marL="0" indent="0">
              <a:buNone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 4) не соответствует заявленной квалификационной категории.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508" y="156753"/>
            <a:ext cx="1397479" cy="1177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121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0"/>
            <a:ext cx="9616197" cy="383177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ПЕДАГОГОВ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4846" y="391887"/>
            <a:ext cx="6888480" cy="6466114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ru-RU" sz="5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</a:t>
            </a:r>
            <a:r>
              <a:rPr lang="ru-RU" sz="5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 возобновившие работу в должности, по которой присвоена квалификационная категория;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 перешедшие в организации образования с уполномоченного органа в области образования, органов управления образованием, организаций повышения квалификации, высших учебных заведений;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 находившиеся на обучении (стажировке) по специальности за пределами Республики Казахстан;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 осуществлявшие педагогическую деятельность и прибывшие в Республику Казахстан из стран ближнего и дальнего зарубежья;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 впервые приступившие к педагогической деятельности при наличии документов, подтверждающих образование, трудовой стаж, </a:t>
            </a:r>
            <a:r>
              <a:rPr lang="ru-RU" sz="5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сдают НКТ на категорию, </a:t>
            </a:r>
            <a:r>
              <a:rPr lang="ru-RU" sz="5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соответствующую квалификационным требованиям согласно </a:t>
            </a:r>
            <a:r>
              <a:rPr lang="ru-RU" sz="5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приказа № </a:t>
            </a:r>
            <a:r>
              <a:rPr lang="ru-RU" sz="56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338</a:t>
            </a:r>
            <a:r>
              <a:rPr lang="ru-RU" sz="5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</a:t>
            </a:r>
            <a:r>
              <a:rPr lang="ru-RU" sz="5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комплексного аналитического обобщения результатов деятельности для данной категории педагогов проводится Комиссией соответствующего уровня </a:t>
            </a:r>
            <a:r>
              <a:rPr lang="ru-RU" sz="5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год. </a:t>
            </a:r>
            <a:r>
              <a:rPr lang="ru-RU" sz="5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у педагога в течение года до присвоения квалификационной категории </a:t>
            </a:r>
            <a:r>
              <a:rPr lang="ru-RU" sz="5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действует квалификационная категория "педагог".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 При недостаточном количестве баллов на соответствующую категорию, в следующий аттестационный период педагог сдает НКТ на первоначально заявленную квалификационную категорию или на уровень </a:t>
            </a:r>
            <a:r>
              <a:rPr lang="ru-RU" sz="5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ниже.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Педагоги </a:t>
            </a:r>
            <a:r>
              <a:rPr lang="ru-RU" sz="5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предпенсионного</a:t>
            </a:r>
            <a:r>
              <a:rPr lang="ru-RU" sz="5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возраста, которым осталось менее </a:t>
            </a:r>
            <a:r>
              <a:rPr lang="ru-RU" sz="5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двух лет </a:t>
            </a:r>
            <a:r>
              <a:rPr lang="ru-RU" sz="5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выхода на пенсию, в соответствии с </a:t>
            </a:r>
            <a:r>
              <a:rPr lang="ru-RU" sz="5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пунктом 1</a:t>
            </a:r>
            <a:r>
              <a:rPr lang="ru-RU" sz="5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статьи 53 Трудового кодекса Республики Казахстан </a:t>
            </a:r>
            <a:r>
              <a:rPr lang="ru-RU" sz="5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освобождаются от НКТ.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 </a:t>
            </a:r>
            <a:r>
              <a:rPr lang="ru-RU" sz="5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 </a:t>
            </a:r>
            <a:r>
              <a:rPr lang="ru-RU" sz="5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пенсионного возраста, продолжающие осуществлять педагогическую деятельность после выхода на пенсию, </a:t>
            </a:r>
            <a:r>
              <a:rPr lang="ru-RU" sz="5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проходят процедуру аттестации на общих основаниях.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5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 При отказе от процедуры присвоения (подтверждения) квалификационной категории на общих основаниях квалификационная категория </a:t>
            </a:r>
            <a:r>
              <a:rPr lang="ru-RU" sz="5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снижается до квалификационной категории "педагог".</a:t>
            </a:r>
          </a:p>
          <a:p>
            <a:pPr>
              <a:lnSpc>
                <a:spcPct val="120000"/>
              </a:lnSpc>
            </a:pPr>
            <a:endParaRPr lang="ru-RU" sz="5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7070" y="557348"/>
            <a:ext cx="4539102" cy="6052457"/>
          </a:xfrm>
        </p:spPr>
        <p:txBody>
          <a:bodyPr>
            <a:noAutofit/>
          </a:bodyPr>
          <a:lstStyle/>
          <a:p>
            <a:pPr marL="171450" indent="-171450" algn="ctr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истечении срока действия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КК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 (руководители, заместители руководителя) 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выхода из отпуска по беременности и родам или отпуска по уходу за ребенком до достижения им возраста трех лет или отпуска для работников, усыновившим (удочерившим) новорожденного ребенка (детей)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сдают НКТ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категорию, соответствующую квалификационным требованиям. Этап комплексного аналитического обобщения результатов деятельности для данной категории педагогов проводится аттестационной комиссией соответствующего уровня </a:t>
            </a:r>
            <a:r>
              <a:rPr lang="ru-RU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течении года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При этом у педагога на этот период 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сохраняется имеющаяся </a:t>
            </a:r>
            <a:r>
              <a:rPr lang="ru-RU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КК.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endParaRPr lang="ru-RU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(руководитель, заместитель руководителя, методист) при 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временной нетрудоспособности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согласно перечню социально значимых заболеваний и заболеваний, представляющих опасность для окружающих, утвержденным 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приказом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и.о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Министра здравоохранения Республики Казахстан от 30 октября 2020 года № ҚР ДСМ-175/2020 "Об утверждении форм учетной документации в области здравоохранения" (зарегистрирован в Реестре государственной регистрации нормативных правовых актов № 21579), освобождается от НКТ на </a:t>
            </a:r>
            <a:r>
              <a:rPr lang="ru-RU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 календарный год.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Далее – проходит аттестацию на общих основаниях.</a:t>
            </a:r>
          </a:p>
          <a:p>
            <a:pPr>
              <a:spcBef>
                <a:spcPts val="0"/>
              </a:spcBef>
            </a:pP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798424" y="661851"/>
            <a:ext cx="26125" cy="566928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504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0"/>
            <a:ext cx="9616197" cy="687977"/>
          </a:xfrm>
        </p:spPr>
        <p:txBody>
          <a:bodyPr>
            <a:norm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ПЕДАГОГОВ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6504" y="1149532"/>
            <a:ext cx="6191794" cy="5503816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ru-RU" sz="6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Педагогам дошкольных организаций образования, имеющим педагогическое образование </a:t>
            </a:r>
            <a:r>
              <a:rPr lang="ru-RU" sz="6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 профилю</a:t>
            </a:r>
            <a:r>
              <a:rPr lang="ru-RU" sz="6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присваивается квалификационная категория </a:t>
            </a:r>
            <a:r>
              <a:rPr lang="ru-RU" sz="6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документа о переподготовке по соответствующему профилю.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5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236" y="2220685"/>
            <a:ext cx="4138507" cy="2481943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kk-KZ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Педагогам дошкольных организаций образования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406539" y="670559"/>
            <a:ext cx="26125" cy="566928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96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348344"/>
            <a:ext cx="9746827" cy="487679"/>
          </a:xfrm>
        </p:spPr>
        <p:txBody>
          <a:bodyPr>
            <a:norm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ПЕДАГОГОВ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731" y="1166950"/>
            <a:ext cx="9692640" cy="487441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Педагоги, преподающие предмет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"Художественный труд",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проходят аттестацию с дипломом по специальностям "Технология", "Изобразительное искусство", "Черчение"; по предмету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"Графика и проектирование"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 дипломом по специальностям: "Изобразительное искусство", "Черчение", "Информатика", а также учитывается профессиональное обучение с учетом ранее присвоенной квалификационной категории.</a:t>
            </a: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ведении деятельности в специальных организациях образования или специальных классах (групп) не по специальности, указанной в дипломе об образовании, очередное присвоение квалификационной категории проводится по занимаемой должности </a:t>
            </a:r>
            <a:r>
              <a:rPr lang="ru-RU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документа о переподготовке по соответствующему профилю.</a:t>
            </a:r>
          </a:p>
          <a:p>
            <a:pPr algn="just"/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преподающие в общеобразовательных школах, </a:t>
            </a:r>
            <a:r>
              <a:rPr lang="ru-RU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реализующие инклюзивное образование,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проходят очередное присвоение квалификационной категории в соответствии с указанной в дипломе специальностью при этом в портфолио отражают материалы по работе с детьми с особыми образовательными потребностями.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" y="69667"/>
            <a:ext cx="1397479" cy="1177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51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21921"/>
            <a:ext cx="10783146" cy="522514"/>
          </a:xfrm>
        </p:spPr>
        <p:txBody>
          <a:bodyPr>
            <a:norm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РУКОВОДИТЕЛЕЙ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69577" y="1584960"/>
            <a:ext cx="4685212" cy="3143794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руководителей и заместителей руководителя организации образования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не позднее шести месяцев по истечении трех лет с момента назначения на должность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принятия на работу).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3162" y="1062447"/>
            <a:ext cx="4974529" cy="5408022"/>
          </a:xfrm>
        </p:spPr>
        <p:txBody>
          <a:bodyPr>
            <a:normAutofit fontScale="92500" lnSpcReduction="20000"/>
          </a:bodyPr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Руководители организации образования (методических кабинетов (центров), впервые участвующие в процедуре аттестации, </a:t>
            </a:r>
            <a:r>
              <a:rPr lang="ru-RU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подают заявление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присвоение квалификационных категорий "руководитель-организатор" или "руководитель-менеджер" или "руководитель-лидер" </a:t>
            </a:r>
            <a:r>
              <a:rPr lang="ru-RU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истечении трех лет пребывания на занимаемой должности.</a:t>
            </a:r>
          </a:p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очередной аттестации заместители руководителей (методического кабинета (центра) и руководители организации образования (методического кабинета (центра</a:t>
            </a:r>
            <a:r>
              <a:rPr lang="ru-RU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подают заявление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присвоении квалификационной категории следующего уровня либо о подтверждении имеющейся квалификационной категории </a:t>
            </a:r>
            <a:r>
              <a:rPr lang="ru-RU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истечении каждых последующих трех лет пребывания на должности.</a:t>
            </a:r>
          </a:p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5834743" y="1149531"/>
            <a:ext cx="8708" cy="478971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" y="69667"/>
            <a:ext cx="1397479" cy="1177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056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Заголовок 6"/>
          <p:cNvSpPr txBox="1">
            <a:spLocks/>
          </p:cNvSpPr>
          <p:nvPr/>
        </p:nvSpPr>
        <p:spPr>
          <a:xfrm>
            <a:off x="760270" y="382137"/>
            <a:ext cx="10701262" cy="85980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80" y="241540"/>
            <a:ext cx="1397479" cy="1177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бъект 7"/>
          <p:cNvSpPr txBox="1">
            <a:spLocks/>
          </p:cNvSpPr>
          <p:nvPr/>
        </p:nvSpPr>
        <p:spPr>
          <a:xfrm>
            <a:off x="760270" y="2006221"/>
            <a:ext cx="10149468" cy="435387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C:\Users\Stella.Ibraeva\Desktop\repor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0796" y="4287328"/>
            <a:ext cx="2666490" cy="1669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73466" y="1382543"/>
            <a:ext cx="9400374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первого руководителя этих государственных органов создаются </a:t>
            </a: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следующих квалификационных категорий: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 образования - 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«педагог»; </a:t>
            </a:r>
            <a:endParaRPr lang="ru-RU" sz="20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органах отдела образования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 - </a:t>
            </a:r>
            <a: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руководителя третьей квалификационной категории</a:t>
            </a:r>
            <a: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руководителя второй квалификационной категории</a:t>
            </a:r>
            <a: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«заместитель руководителя первой квалификационной категории</a:t>
            </a:r>
            <a: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органах управления образования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- 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«педагог- модератор», </a:t>
            </a:r>
            <a: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педагог-эксперт</a:t>
            </a:r>
            <a: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«педагог-исследователь», «руководитель-организатор», «руководитель-менеджер», </a:t>
            </a:r>
            <a: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руководитель-лидер», «педагог-модератор</a:t>
            </a:r>
            <a: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педагог-эксперт», «педагог-исследователь</a:t>
            </a:r>
            <a: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«педагог-мастер» - </a:t>
            </a:r>
            <a: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методистов;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уполномоченном органе в области образования - </a:t>
            </a:r>
            <a:r>
              <a:rPr lang="ru-RU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педагог-мастер».</a:t>
            </a:r>
            <a:endParaRPr lang="ru-RU" sz="2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140087" y="733327"/>
            <a:ext cx="34804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ПЕДАГОГОВ 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40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6777" y="1584959"/>
            <a:ext cx="6592389" cy="3884023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Доплата за присвоенную (подтвержденную) квалификационную категорию педагогам, руководителям, заместителям руководителей организаций образования (методического кабинета (центра), методистам методических кабинетов (центров) осуществляется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сентября или с 1 января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основании </a:t>
            </a:r>
            <a:r>
              <a:rPr lang="ru-RU" sz="24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Комиссии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соответствующего уровня в соответствии с действующими нормативными правовыми актами.</a:t>
            </a:r>
          </a:p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881052" y="2020389"/>
            <a:ext cx="8708" cy="264740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" y="34833"/>
            <a:ext cx="1397479" cy="1177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150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69295" y="491319"/>
            <a:ext cx="6598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7516"/>
                </a:solidFill>
                <a:latin typeface="Arial" charset="0"/>
                <a:ea typeface="Arial" charset="0"/>
                <a:cs typeface="Arial" charset="0"/>
              </a:rPr>
              <a:t>ДОПЛАТА </a:t>
            </a:r>
            <a:r>
              <a:rPr lang="ru-RU" b="1" dirty="0">
                <a:solidFill>
                  <a:srgbClr val="FF7516"/>
                </a:solidFill>
                <a:latin typeface="Arial" charset="0"/>
                <a:ea typeface="Arial" charset="0"/>
                <a:cs typeface="Arial" charset="0"/>
              </a:rPr>
              <a:t>ЗА </a:t>
            </a:r>
            <a:r>
              <a:rPr lang="ru-RU" b="1" dirty="0" smtClean="0">
                <a:solidFill>
                  <a:srgbClr val="FF7516"/>
                </a:solidFill>
                <a:latin typeface="Arial" charset="0"/>
                <a:ea typeface="Arial" charset="0"/>
                <a:cs typeface="Arial" charset="0"/>
              </a:rPr>
              <a:t>ПОВЫШЕНИЕ КАТЕГОРИИ</a:t>
            </a:r>
            <a:endParaRPr lang="ru-RU" b="1" dirty="0">
              <a:solidFill>
                <a:srgbClr val="FF7516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4" name="Группа 10"/>
          <p:cNvGrpSpPr/>
          <p:nvPr/>
        </p:nvGrpSpPr>
        <p:grpSpPr>
          <a:xfrm>
            <a:off x="2934967" y="887103"/>
            <a:ext cx="5472607" cy="1596790"/>
            <a:chOff x="3491880" y="1052736"/>
            <a:chExt cx="4719439" cy="1695450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67944" y="1052736"/>
              <a:ext cx="4143375" cy="169545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3491880" y="1715795"/>
              <a:ext cx="369374" cy="4576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k-KZ" b="1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от</a:t>
              </a:r>
              <a:endParaRPr lang="ru-RU" b="1" dirty="0">
                <a:solidFill>
                  <a:srgbClr val="002060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892998" y="1696794"/>
              <a:ext cx="387346" cy="4576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k-KZ" b="1" dirty="0" smtClean="0">
                  <a:solidFill>
                    <a:srgbClr val="002060"/>
                  </a:solidFill>
                  <a:latin typeface="Book Antiqua" panose="02040602050305030304" pitchFamily="18" charset="0"/>
                </a:rPr>
                <a:t>до</a:t>
              </a:r>
              <a:endParaRPr lang="ru-RU" b="1" dirty="0">
                <a:solidFill>
                  <a:srgbClr val="002060"/>
                </a:solidFill>
                <a:latin typeface="Book Antiqua" panose="02040602050305030304" pitchFamily="18" charset="0"/>
              </a:endParaRPr>
            </a:p>
          </p:txBody>
        </p:sp>
      </p:grpSp>
      <p:grpSp>
        <p:nvGrpSpPr>
          <p:cNvPr id="6" name="Группа 22"/>
          <p:cNvGrpSpPr/>
          <p:nvPr/>
        </p:nvGrpSpPr>
        <p:grpSpPr>
          <a:xfrm>
            <a:off x="371557" y="2154566"/>
            <a:ext cx="11406461" cy="3768561"/>
            <a:chOff x="971601" y="3055556"/>
            <a:chExt cx="8554846" cy="3768561"/>
          </a:xfrm>
        </p:grpSpPr>
        <p:grpSp>
          <p:nvGrpSpPr>
            <p:cNvPr id="7" name="Группа 20"/>
            <p:cNvGrpSpPr/>
            <p:nvPr/>
          </p:nvGrpSpPr>
          <p:grpSpPr>
            <a:xfrm>
              <a:off x="971601" y="3055556"/>
              <a:ext cx="8554846" cy="3768561"/>
              <a:chOff x="-174292" y="3055556"/>
              <a:chExt cx="8554846" cy="3768561"/>
            </a:xfrm>
          </p:grpSpPr>
          <p:graphicFrame>
            <p:nvGraphicFramePr>
              <p:cNvPr id="13" name="Схема 12"/>
              <p:cNvGraphicFramePr/>
              <p:nvPr>
                <p:extLst>
                  <p:ext uri="{D42A27DB-BD31-4B8C-83A1-F6EECF244321}">
                    <p14:modId xmlns:p14="http://schemas.microsoft.com/office/powerpoint/2010/main" val="888983299"/>
                  </p:ext>
                </p:extLst>
              </p:nvPr>
            </p:nvGraphicFramePr>
            <p:xfrm>
              <a:off x="-174292" y="3398530"/>
              <a:ext cx="8554846" cy="342558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  <p:sp>
            <p:nvSpPr>
              <p:cNvPr id="16" name="TextBox 15"/>
              <p:cNvSpPr txBox="1"/>
              <p:nvPr/>
            </p:nvSpPr>
            <p:spPr>
              <a:xfrm>
                <a:off x="974135" y="4345358"/>
                <a:ext cx="1385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ru-RU" sz="1400" dirty="0">
                  <a:solidFill>
                    <a:schemeClr val="accent5">
                      <a:lumMod val="75000"/>
                    </a:schemeClr>
                  </a:solidFill>
                  <a:latin typeface="Book Antiqua" panose="02040602050305030304" pitchFamily="18" charset="0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2713137" y="3906836"/>
                <a:ext cx="1385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ru-RU" sz="1400" dirty="0">
                  <a:solidFill>
                    <a:schemeClr val="accent5">
                      <a:lumMod val="75000"/>
                    </a:schemeClr>
                  </a:solidFill>
                  <a:latin typeface="Book Antiqua" panose="020406020503050303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403900" y="3462098"/>
                <a:ext cx="1385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ru-RU" sz="1400" dirty="0">
                  <a:solidFill>
                    <a:schemeClr val="accent5">
                      <a:lumMod val="75000"/>
                    </a:schemeClr>
                  </a:solidFill>
                  <a:latin typeface="Book Antiqua" panose="02040602050305030304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6402949" y="3055556"/>
                <a:ext cx="1385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ru-RU" sz="1400" dirty="0">
                  <a:solidFill>
                    <a:schemeClr val="accent5">
                      <a:lumMod val="75000"/>
                    </a:schemeClr>
                  </a:solidFill>
                  <a:latin typeface="Book Antiqua" panose="02040602050305030304" pitchFamily="18" charset="0"/>
                </a:endParaRPr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1214960" y="3685133"/>
              <a:ext cx="1197592" cy="584775"/>
            </a:xfrm>
            <a:prstGeom prst="homePlate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kk-KZ" sz="1600" b="1" dirty="0" smtClean="0">
                  <a:solidFill>
                    <a:schemeClr val="bg1"/>
                  </a:solidFill>
                  <a:latin typeface="Book Antiqua" panose="02040602050305030304" pitchFamily="18" charset="0"/>
                </a:rPr>
                <a:t>С сентября 2018 года</a:t>
              </a:r>
            </a:p>
          </p:txBody>
        </p:sp>
      </p:grpSp>
      <p:grpSp>
        <p:nvGrpSpPr>
          <p:cNvPr id="11" name="Группа 32"/>
          <p:cNvGrpSpPr/>
          <p:nvPr/>
        </p:nvGrpSpPr>
        <p:grpSpPr>
          <a:xfrm>
            <a:off x="2693460" y="5229200"/>
            <a:ext cx="7144800" cy="316322"/>
            <a:chOff x="2020095" y="5690997"/>
            <a:chExt cx="5358600" cy="316322"/>
          </a:xfrm>
        </p:grpSpPr>
        <p:sp>
          <p:nvSpPr>
            <p:cNvPr id="26" name="TextBox 25"/>
            <p:cNvSpPr txBox="1"/>
            <p:nvPr/>
          </p:nvSpPr>
          <p:spPr>
            <a:xfrm>
              <a:off x="2020095" y="5690997"/>
              <a:ext cx="1385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ru-RU" sz="1400" b="1" dirty="0">
                <a:solidFill>
                  <a:srgbClr val="0070C0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715014" y="5695747"/>
              <a:ext cx="1385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ru-RU" sz="1400" b="1" dirty="0">
                <a:solidFill>
                  <a:srgbClr val="0070C0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34831" y="5693372"/>
              <a:ext cx="1385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ru-RU" sz="1400" b="1" dirty="0">
                <a:solidFill>
                  <a:srgbClr val="0070C0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240147" y="5699542"/>
              <a:ext cx="13854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ru-RU" sz="1400" b="1" dirty="0">
                <a:solidFill>
                  <a:srgbClr val="0070C0"/>
                </a:solidFill>
                <a:latin typeface="Book Antiqua" panose="02040602050305030304" pitchFamily="18" charset="0"/>
              </a:endParaRPr>
            </a:p>
          </p:txBody>
        </p:sp>
      </p:grpSp>
      <p:cxnSp>
        <p:nvCxnSpPr>
          <p:cNvPr id="31" name="Прямая соединительная линия 30"/>
          <p:cNvCxnSpPr>
            <a:endCxn id="29" idx="0"/>
          </p:cNvCxnSpPr>
          <p:nvPr/>
        </p:nvCxnSpPr>
        <p:spPr>
          <a:xfrm flipV="1">
            <a:off x="3296198" y="5237745"/>
            <a:ext cx="6449697" cy="1"/>
          </a:xfrm>
          <a:prstGeom prst="line">
            <a:avLst/>
          </a:prstGeom>
          <a:ln w="19050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3363289" y="5923127"/>
            <a:ext cx="6382606" cy="0"/>
          </a:xfrm>
          <a:prstGeom prst="line">
            <a:avLst/>
          </a:prstGeom>
          <a:ln w="19050">
            <a:solidFill>
              <a:srgbClr val="00B0F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Группа 57"/>
          <p:cNvGrpSpPr/>
          <p:nvPr/>
        </p:nvGrpSpPr>
        <p:grpSpPr>
          <a:xfrm>
            <a:off x="3766493" y="5378809"/>
            <a:ext cx="5770028" cy="385225"/>
            <a:chOff x="1670429" y="6013925"/>
            <a:chExt cx="4656561" cy="476191"/>
          </a:xfrm>
        </p:grpSpPr>
        <p:pic>
          <p:nvPicPr>
            <p:cNvPr id="56" name="Рисунок 55"/>
            <p:cNvPicPr>
              <a:picLocks noChangeAspect="1"/>
            </p:cNvPicPr>
            <p:nvPr/>
          </p:nvPicPr>
          <p:blipFill>
            <a:blip r:embed="rId8">
              <a:grayscl/>
            </a:blip>
            <a:stretch>
              <a:fillRect/>
            </a:stretch>
          </p:blipFill>
          <p:spPr>
            <a:xfrm>
              <a:off x="1670429" y="6013926"/>
              <a:ext cx="2295238" cy="476190"/>
            </a:xfrm>
            <a:prstGeom prst="rect">
              <a:avLst/>
            </a:prstGeom>
          </p:spPr>
        </p:pic>
        <p:pic>
          <p:nvPicPr>
            <p:cNvPr id="57" name="Рисунок 56"/>
            <p:cNvPicPr>
              <a:picLocks noChangeAspect="1"/>
            </p:cNvPicPr>
            <p:nvPr/>
          </p:nvPicPr>
          <p:blipFill>
            <a:blip r:embed="rId8">
              <a:grayscl/>
            </a:blip>
            <a:stretch>
              <a:fillRect/>
            </a:stretch>
          </p:blipFill>
          <p:spPr>
            <a:xfrm>
              <a:off x="4031752" y="6013925"/>
              <a:ext cx="2295238" cy="476190"/>
            </a:xfrm>
            <a:prstGeom prst="rect">
              <a:avLst/>
            </a:prstGeom>
          </p:spPr>
        </p:pic>
      </p:grpSp>
      <p:sp>
        <p:nvSpPr>
          <p:cNvPr id="5" name="Прямоугольник 4"/>
          <p:cNvSpPr/>
          <p:nvPr/>
        </p:nvSpPr>
        <p:spPr>
          <a:xfrm>
            <a:off x="4189294" y="1282890"/>
            <a:ext cx="768085" cy="709682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985146" y="968991"/>
            <a:ext cx="1187355" cy="1320016"/>
          </a:xfrm>
          <a:prstGeom prst="ellipse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500" b="1" dirty="0" smtClean="0">
                <a:solidFill>
                  <a:schemeClr val="accent1">
                    <a:lumMod val="50000"/>
                  </a:schemeClr>
                </a:solidFill>
                <a:latin typeface="Arial Narrow" panose="020B0606020202030204" pitchFamily="34" charset="0"/>
              </a:rPr>
              <a:t>30</a:t>
            </a:r>
            <a:endParaRPr lang="ru-RU" sz="5500" b="1" dirty="0">
              <a:solidFill>
                <a:schemeClr val="accent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14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5406424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buNone/>
            </a:pPr>
            <a:endParaRPr lang="ru-RU" b="1" dirty="0" smtClean="0">
              <a:ln/>
              <a:solidFill>
                <a:schemeClr val="accent3"/>
              </a:solidFill>
            </a:endParaRPr>
          </a:p>
          <a:p>
            <a:pPr algn="ctr">
              <a:buNone/>
            </a:pPr>
            <a:endParaRPr lang="ru-RU" b="1" dirty="0" smtClean="0">
              <a:ln/>
              <a:solidFill>
                <a:schemeClr val="accent3"/>
              </a:solidFill>
            </a:endParaRPr>
          </a:p>
          <a:p>
            <a:pPr algn="ctr">
              <a:buNone/>
            </a:pPr>
            <a:endParaRPr lang="ru-RU" b="1" dirty="0" smtClean="0">
              <a:ln/>
              <a:solidFill>
                <a:schemeClr val="accent3"/>
              </a:solidFill>
            </a:endParaRPr>
          </a:p>
          <a:p>
            <a:pPr algn="ctr">
              <a:buNone/>
            </a:pPr>
            <a:endParaRPr lang="ru-RU" b="1" dirty="0" smtClean="0">
              <a:ln/>
              <a:solidFill>
                <a:schemeClr val="accent3"/>
              </a:solidFill>
            </a:endParaRPr>
          </a:p>
          <a:p>
            <a:pPr algn="ctr">
              <a:buNone/>
            </a:pPr>
            <a:r>
              <a:rPr lang="ru-RU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Спасибо за внимание!</a:t>
            </a:r>
            <a:endParaRPr lang="ru-RU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 descr="C:\Users\Stella.Ibraeva\Desktop\repor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905" y="3601786"/>
            <a:ext cx="1987617" cy="1235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677333" y="1498603"/>
            <a:ext cx="4774883" cy="1800073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педагогов: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национальное квалификационное тестирование;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эссе;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квалификационная оценка;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комплексное аналитическое обобщение результатов деятельности</a:t>
            </a: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5802593" y="1939895"/>
            <a:ext cx="4717279" cy="410146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руководителей организаций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образования: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национальное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квалификационное тестирование; 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квалификационная оценка; 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комплексное аналитическое обобщение результатов деятельности; </a:t>
            </a:r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собеседование на заседании аттестационной комиссии с презентацией результатов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677333" y="3563596"/>
            <a:ext cx="4774883" cy="2452642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заместителей руководителя организаций </a:t>
            </a:r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образования:         </a:t>
            </a:r>
          </a:p>
          <a:p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квалификационная оценка;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2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комплексное аналитическое обобщение результатов деятельности;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3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собеседование на заседании аттестационной комиссии с презентацией результатов </a:t>
            </a:r>
            <a:r>
              <a:rPr 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2768836" y="367470"/>
            <a:ext cx="6315343" cy="897308"/>
          </a:xfrm>
        </p:spPr>
        <p:txBody>
          <a:bodyPr/>
          <a:lstStyle/>
          <a:p>
            <a:pPr algn="ctr"/>
            <a:endParaRPr lang="ru-RU" sz="1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ПРОХОЖДЕНИЯ АТТЕСТАЦИИ</a:t>
            </a:r>
          </a:p>
          <a:p>
            <a:pPr algn="ctr"/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аттестации</a:t>
            </a:r>
          </a:p>
          <a:p>
            <a:pPr algn="ctr"/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5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80" y="241540"/>
            <a:ext cx="1397479" cy="1177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5547361" y="1532709"/>
            <a:ext cx="34833" cy="4302034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314994" y="3474721"/>
            <a:ext cx="3553097" cy="26125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393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Прямоугольник 80"/>
          <p:cNvSpPr/>
          <p:nvPr/>
        </p:nvSpPr>
        <p:spPr>
          <a:xfrm>
            <a:off x="530222" y="1187865"/>
            <a:ext cx="3973411" cy="50163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НАЦИОНАЛЬНОЕ КВАЛИФИКАЦИОННОЕ ТЕСТИРОВАНИЕ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 тестирования: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</a:t>
            </a:r>
          </a:p>
          <a:p>
            <a:pPr algn="ctr"/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в Национальный центр тестирования по ссылке</a:t>
            </a:r>
            <a:r>
              <a:rPr lang="en-US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ngt.testcenter.kz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(подается самостоятельно)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центр тестирования формирует график проведения НКТ и направляет в личный кабинет педагога пропуск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Сдача Национального квалификационного тестирования проходит на базе организации определенной НЦТ 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4640366" y="247828"/>
            <a:ext cx="5333973" cy="63837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Педагоги: </a:t>
            </a: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идущие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очередное (досрочное) присвоение квалификационной категории; 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кандидаты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стажа, окончившие вузов и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педагогическим специальностям, вновь прибывшие лица для присвоения квалификационной категории «педагог»; 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возобновившие работу в должности, по которой присвоена квалификационная категория, независимо от причин ее прекращения; 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перешедшие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организации образования с уполномоченного органа в области образования, органов управления образованием, организаций повышения квалификации, высших учебных заведений; 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находившиеся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обучении (стажировке) по специальности за пределами Республики Казахстан; 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осуществлявшие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педагогическую деятельность и прибывшие в Республику Казахстан из стран ближнего и дальнего зарубежья; 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впервые приступившие к педагогической деятельности при наличии документов, подтверждающих образование, трудовой стаж </a:t>
            </a:r>
          </a:p>
        </p:txBody>
      </p:sp>
      <p:pic>
        <p:nvPicPr>
          <p:cNvPr id="23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30" y="0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258595" y="6333480"/>
            <a:ext cx="2844800" cy="365125"/>
          </a:xfrm>
        </p:spPr>
        <p:txBody>
          <a:bodyPr/>
          <a:lstStyle/>
          <a:p>
            <a:fld id="{290F8FE1-D312-4C01-8616-14340EB4CBE8}" type="slidenum">
              <a:rPr lang="ru-RU" sz="1600" smtClean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</a:rPr>
              <a:pPr/>
              <a:t>5</a:t>
            </a:fld>
            <a:endParaRPr lang="ru-RU" sz="1600">
              <a:solidFill>
                <a:prstClr val="black">
                  <a:tint val="75000"/>
                </a:prst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8127050" y="401653"/>
            <a:ext cx="1350236" cy="4614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Кто сдает НКТ?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40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4580" y="139336"/>
            <a:ext cx="8596668" cy="4876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Национальное квалификационное тестирование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9743302"/>
              </p:ext>
            </p:extLst>
          </p:nvPr>
        </p:nvGraphicFramePr>
        <p:xfrm>
          <a:off x="1428749" y="531222"/>
          <a:ext cx="9892394" cy="5909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5340"/>
                <a:gridCol w="5047054"/>
              </a:tblGrid>
              <a:tr h="1258096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педагогов дошкольных организаций воспитания и обучения: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    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"Дошкольная педагогика и психология" – тридцать заданий;</a:t>
                      </a:r>
                    </a:p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     "Методика дошкольного воспитания и обучения" – тридцать заданий;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Педагоги начального образования сдают тестирование по предметам: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    </a:t>
                      </a: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"Педагогика, методика обучения" – тридцать заданий;</a:t>
                      </a:r>
                    </a:p>
                    <a:p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     "Содержание учебного предмета" (казахский или русский язык (по языку обучения), литературное чтение, математика) – семьдесят заданий;</a:t>
                      </a:r>
                    </a:p>
                  </a:txBody>
                  <a:tcPr/>
                </a:tc>
              </a:tr>
              <a:tr h="670985">
                <a:tc gridSpan="2"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Ø"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педагогов специальных организаций образования:</a:t>
                      </a: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     "Специальная педагогика и методика обучения" – тридцать заданий;</a:t>
                      </a:r>
                    </a:p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     "Содержание учебного предмета" – тридцать заданий;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35673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педагогов основного среднего и общего среднего образования: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     "Педагогика, методика обучения" – тридцать заданий;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     "Содержание учебного предмета" – семьдесят заданий;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педагогов организаций дополнительного образования: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     "Педагогика, методика обучения" – тридцать заданий;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     "Основы психологии" – тридцать заданий;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2587110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воспитателей </a:t>
                      </a:r>
                      <a:r>
                        <a:rPr lang="ru-RU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интернатных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организаций, общежитий: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     "Педагогика, методика обучения" – тридцать заданий;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     "Основы психологии" – тридцать заданий;</a:t>
                      </a:r>
                    </a:p>
                    <a:p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воспитателей специальных организаций: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     "Педагогика, методика обучения" – тридцать заданий;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     "Основы психологии" – тридцать заданий;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педагогов по физической культуре по выбору: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     1) "Содержание учебного предмета" – семьдесят заданий;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     "Педагогика, методика обучения" – тридцать заданий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либо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2) "Педагогика, методика обучения" – тридцать заданий;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     Тесты Первого Президента Республики Казахстан –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Елбасы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 выбору в соответствии с Правилами проведения тестов Первого Президента Республики Казахстан –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Елбасы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утвержденными приказом </a:t>
                      </a:r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соотвествующего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уполномоченного органа (проводится организацией, определяемой уполномоченным органом в области образования).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0" y="102203"/>
            <a:ext cx="1397479" cy="1177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7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2114879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/>
            </a:r>
            <a:br>
              <a:rPr lang="ru-RU" sz="2400" b="1" dirty="0" smtClean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</a:br>
            <a:r>
              <a:rPr lang="ru-RU" sz="2400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  <a:t/>
            </a:r>
            <a:br>
              <a:rPr lang="ru-RU" sz="2400" dirty="0">
                <a:solidFill>
                  <a:srgbClr val="4F81BD">
                    <a:lumMod val="50000"/>
                  </a:srgbClr>
                </a:solidFill>
                <a:latin typeface="Century Gothic" panose="020B0502020202020204" pitchFamily="34" charset="0"/>
                <a:ea typeface="+mn-ea"/>
                <a:cs typeface="+mn-cs"/>
              </a:rPr>
            </a:br>
            <a:endParaRPr lang="ru-RU" sz="1600" b="1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5295664"/>
              </p:ext>
            </p:extLst>
          </p:nvPr>
        </p:nvGraphicFramePr>
        <p:xfrm>
          <a:off x="1410789" y="870858"/>
          <a:ext cx="8534400" cy="604495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53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570234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160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руководителей организаций образования:</a:t>
                      </a:r>
                    </a:p>
                    <a:p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     по направлению "Знание законодательства" – восемьдесят вопросов:</a:t>
                      </a:r>
                    </a:p>
                    <a:p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     </a:t>
                      </a:r>
                      <a:r>
                        <a:rPr lang="ru-RU" sz="1600" u="sng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Трудовой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кодекс Республики Казахстан – двадцать вопросов;</a:t>
                      </a:r>
                    </a:p>
                    <a:p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     </a:t>
                      </a:r>
                      <a:r>
                        <a:rPr lang="ru-RU" sz="1600" u="sng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Кодекс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 браке (супружестве) и семье – двадцать вопросов;</a:t>
                      </a:r>
                    </a:p>
                    <a:p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     </a:t>
                      </a:r>
                      <a:r>
                        <a:rPr lang="ru-RU" sz="1600" u="sng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Закон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Республики Казахстан "Об образовании" – двадцать вопросов;</a:t>
                      </a:r>
                    </a:p>
                    <a:p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     </a:t>
                      </a:r>
                      <a:r>
                        <a:rPr lang="ru-RU" sz="1600" u="sng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Закон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Республики Казахстан "О статусе педагога" – десять вопросов;</a:t>
                      </a:r>
                    </a:p>
                    <a:p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     </a:t>
                      </a:r>
                      <a:r>
                        <a:rPr lang="ru-RU" sz="1600" u="sng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Закон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Республики Казахстан "О правах ребенка в Республике Казахстан" – десять вопросов;</a:t>
                      </a:r>
                    </a:p>
                    <a:p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     по направлению "Управленческие компетенции" – двадцать вопросов.</a:t>
                      </a:r>
                    </a:p>
                  </a:txBody>
                  <a:tcPr marL="39332" marR="39332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0354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 тестирования:</a:t>
                      </a:r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v"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время национального квалификационного тестирования составляет </a:t>
                      </a: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210 минут; </a:t>
                      </a:r>
                    </a:p>
                    <a:p>
                      <a:pPr marL="171450" indent="-171450" algn="l">
                        <a:lnSpc>
                          <a:spcPct val="100000"/>
                        </a:lnSpc>
                        <a:buFont typeface="Wingdings" panose="05000000000000000000" pitchFamily="2" charset="2"/>
                        <a:buChar char="v"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предметов «Математика», «Физика», «Химия», «Информатика» </a:t>
                      </a:r>
                      <a:r>
                        <a:rPr lang="kk-KZ" sz="16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240 минут;</a:t>
                      </a: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Для направлений "Дошкольное образование" и "Дополнительное образование" – 120 минут.</a:t>
                      </a: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ru-RU" sz="16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Увеличен процент проходных баллов тестирования: </a:t>
                      </a:r>
                    </a:p>
                    <a:p>
                      <a:pPr marL="285750" marR="0" lvl="0" indent="-2857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002060"/>
                          </a:solidFill>
                        </a:rPr>
                        <a:t> для кандидатов без стажа - до 50%; </a:t>
                      </a:r>
                    </a:p>
                    <a:p>
                      <a:pPr marL="285750" marR="0" lvl="0" indent="-2857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002060"/>
                          </a:solidFill>
                        </a:rPr>
                        <a:t> для педагогов на категорию «педагог-мастер - до 90%.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Пересмотрено тестирование педагогов </a:t>
                      </a:r>
                      <a:r>
                        <a:rPr lang="ru-RU" sz="1800" b="1" u="sng" dirty="0" smtClean="0">
                          <a:solidFill>
                            <a:srgbClr val="002060"/>
                          </a:solidFill>
                        </a:rPr>
                        <a:t>физической культуры </a:t>
                      </a:r>
                      <a:r>
                        <a:rPr lang="ru-RU" sz="1800" b="0" i="1" dirty="0" smtClean="0"/>
                        <a:t>с правом выбора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</a:rPr>
                        <a:t>Предусмотрены тестовые задания </a:t>
                      </a:r>
                      <a:r>
                        <a:rPr lang="ru-RU" sz="1800" b="0" i="1" dirty="0" smtClean="0"/>
                        <a:t>для воспитателей </a:t>
                      </a:r>
                      <a:r>
                        <a:rPr lang="ru-RU" sz="1800" b="0" i="1" dirty="0" err="1" smtClean="0"/>
                        <a:t>интернатных</a:t>
                      </a:r>
                      <a:r>
                        <a:rPr lang="ru-RU" sz="1800" b="0" i="1" dirty="0" smtClean="0"/>
                        <a:t>, специальных организаций, общежитий</a:t>
                      </a:r>
                      <a:endParaRPr lang="ru-RU" sz="1800" b="0" i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ru-RU" sz="1600" b="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673531" y="322217"/>
            <a:ext cx="60664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Национальное квалификационное тестирование</a:t>
            </a:r>
            <a:endParaRPr lang="ru-RU" dirty="0"/>
          </a:p>
        </p:txBody>
      </p:sp>
      <p:pic>
        <p:nvPicPr>
          <p:cNvPr id="7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0" y="102203"/>
            <a:ext cx="1397479" cy="1177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558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1065462"/>
              </p:ext>
            </p:extLst>
          </p:nvPr>
        </p:nvGraphicFramePr>
        <p:xfrm>
          <a:off x="269966" y="514350"/>
          <a:ext cx="10432868" cy="6078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139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3717131"/>
              </p:ext>
            </p:extLst>
          </p:nvPr>
        </p:nvGraphicFramePr>
        <p:xfrm>
          <a:off x="87086" y="514350"/>
          <a:ext cx="10389325" cy="6156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751909" y="261257"/>
            <a:ext cx="5878285" cy="452845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 ПЕДАГОГОВ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F8FE1-D312-4C01-8616-14340EB4CBE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3" descr="E:\copy\СТЭЛЛА\НУЖНОЕ\ЛОГО-МОН (последний)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99" y="87086"/>
            <a:ext cx="1332766" cy="1332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031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8715</TotalTime>
  <Words>3987</Words>
  <Application>Microsoft Office PowerPoint</Application>
  <PresentationFormat>Широкоэкранный</PresentationFormat>
  <Paragraphs>346</Paragraphs>
  <Slides>32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42" baseType="lpstr">
      <vt:lpstr>Arial</vt:lpstr>
      <vt:lpstr>Arial Narrow</vt:lpstr>
      <vt:lpstr>Book Antiqua</vt:lpstr>
      <vt:lpstr>Calibri</vt:lpstr>
      <vt:lpstr>Century Gothic</vt:lpstr>
      <vt:lpstr>Times New Roman</vt:lpstr>
      <vt:lpstr>Trebuchet MS</vt:lpstr>
      <vt:lpstr>Wingdings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для педагогов:  1) национальное квалификационное тестирование;  2) эссе;  3) квалификационная оценка;  4) комплексное аналитическое обобщение результатов деятельности</vt:lpstr>
      <vt:lpstr>Презентация PowerPoint</vt:lpstr>
      <vt:lpstr>Национальное квалификационное тестирование </vt:lpstr>
      <vt:lpstr>  </vt:lpstr>
      <vt:lpstr>Презентация PowerPoint</vt:lpstr>
      <vt:lpstr>Презентация PowerPoint</vt:lpstr>
      <vt:lpstr>Презентация PowerPoint</vt:lpstr>
      <vt:lpstr>АТТЕСТАЦИЯ ПЕДАГОГОВ</vt:lpstr>
      <vt:lpstr>Презентация PowerPoint</vt:lpstr>
      <vt:lpstr>АТТЕСТАЦИЯ ПЕДАГОГОВ</vt:lpstr>
      <vt:lpstr>    Требования к категории «Педагог: </vt:lpstr>
      <vt:lpstr>Требования к категории «Педагог-модератор»: </vt:lpstr>
      <vt:lpstr>Очередному присвоению квалификационной категории подлежат: </vt:lpstr>
      <vt:lpstr>Педагоги для досрочного присвоения квалификационной категории  участвуют при соответствии не менее шести следующим требованиям</vt:lpstr>
      <vt:lpstr>Очередному присвоению квалификационной категории подлежат:</vt:lpstr>
      <vt:lpstr>Педагоги для досрочного присвоения квалификационной категории  участвуют при соответствии не менее шести следующим требованиям</vt:lpstr>
      <vt:lpstr>Очередному присвоению квалификационной категории подлежат:</vt:lpstr>
      <vt:lpstr>Педагоги для досрочного присвоения квалификационной категории  участвуют при соответствии не менее шести следующим требованиям</vt:lpstr>
      <vt:lpstr>  АТТЕСТАЦИЯ ПЕДАГОГОВ Впервые </vt:lpstr>
      <vt:lpstr>Презентация PowerPoint</vt:lpstr>
      <vt:lpstr>Присвоение категории по упрощенному порядку </vt:lpstr>
      <vt:lpstr>АТТЕСТАЦИЯ ПЕДАГОГОВ</vt:lpstr>
      <vt:lpstr>АТТЕСТАЦИЯ ПЕДАГОГОВ</vt:lpstr>
      <vt:lpstr>АТТЕСТАЦИЯ ПЕДАГОГОВ</vt:lpstr>
      <vt:lpstr>АТТЕСТАЦИЯ ПЕДАГОГОВ</vt:lpstr>
      <vt:lpstr>АТТЕСТАЦИЯ РУКОВОДИТЕЛЕЙ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Zhanbota</dc:creator>
  <cp:lastModifiedBy>Adim</cp:lastModifiedBy>
  <cp:revision>1132</cp:revision>
  <cp:lastPrinted>2021-12-31T06:38:25Z</cp:lastPrinted>
  <dcterms:created xsi:type="dcterms:W3CDTF">2015-09-16T09:12:39Z</dcterms:created>
  <dcterms:modified xsi:type="dcterms:W3CDTF">2022-01-17T04:42:34Z</dcterms:modified>
</cp:coreProperties>
</file>