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4EDF-DC9B-494A-9725-5176270A3236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10F70-66A3-4068-9CA4-9045F9480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0F70-66A3-4068-9CA4-9045F9480A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60DA-721A-4CA0-8020-7E8F10A2D0F1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DEAB-3E39-43DE-B862-1436DC7E9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fontAlgn="base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Что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представляет собой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Study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Тот, кто учится не размышляя, впадает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заблуждение. Тот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кто размышляет, не желая учиться, окажется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затруднении. Тот, кто учится, размышляя, находит  вдохновение»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В центре внимания является не учитель, который проводит урок, а ученики, находящиеся под наблюдением;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Наблюдатели не вмешиваются в естественный процесс урока, то есть не помогают ученикам решить проблему. Им разрешается двигаться по классу и общаться с учениками время от времени в случае необходимости;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 возможности наблюдатели отмечают время каждого комментария в схеме планирования;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В конце урока наблюдателям следует привести доказательства прогресса каждого ученика, сопоставляя ожидаемые результаты исследуемых учеников;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Кроме членов команды могут присутствовать другие заинтересованные лица: администрация школы, учителя и педагоги из других школ в качестве внешних наблюдателей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 учащихся после проведения урока-исследования №1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— Что ты узнал сегодня на уроке?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— Чему ты научился?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— Какие трудности ты испытывал во время урока?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— Как выходил из трудностей? Кто тебе помог? Что тебе помогло?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— Что бы ты изменил на сегодняшнем уроке?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— А что тебе не понравилось на уроке?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— Что тебе больше всего понравилось на уроке? и т.д.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  Опрос должен быть кратким, не более пяти (5) минут.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- Желательно проводить опрос сразу после урока, когда дети могут четко выразить свои мнения по уроку.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 Наблюдателям следует записать их ответы, снимать своих исследуемых учащихся на видео, фотографировать их в качестве доказательства сбора данных по исследовательской работе.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Как команда учителей проводит обсуждение, анализирует проведенный урок-исследование №1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Команде следует проводить обсуждение и анализ  урока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после того как они немножко отдохнут, соберутся с мыслями или обсуждение проводится не позднее, чем через 24 часа после урока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/>
              <a:t>Важные аспекты в ходе исследовательского процесса </a:t>
            </a:r>
            <a:r>
              <a:rPr lang="ru-RU" b="1" dirty="0" err="1" smtClean="0"/>
              <a:t>Lesson</a:t>
            </a:r>
            <a:r>
              <a:rPr lang="ru-RU" dirty="0" smtClean="0"/>
              <a:t> </a:t>
            </a:r>
            <a:r>
              <a:rPr lang="ru-RU" b="1" dirty="0" err="1" smtClean="0"/>
              <a:t>Study</a:t>
            </a:r>
            <a:endParaRPr lang="ru-RU" dirty="0" smtClean="0"/>
          </a:p>
          <a:p>
            <a:pPr fontAlgn="base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Внимание!  В течение исследовательского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команда: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не проводит эксперимент над учениками, а развивает практику преподавания путем исследования в действии;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улучшает взаимоотношения учителей и учащихся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коллаборативной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среде;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обменивается опытом работы, привлекает молодых учителей для совместной командной работы;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улучшает обучение учащихся на основе совместного планирования, проведения уроков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наблюдения, рефлексивного анализа и оценивания учащихся;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учится на собственных ошибках и на ошибках других;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моделирует успешные уроки, отвечающие требованиям современного образования;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способствует созданию других команд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школе;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использует подход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качестве открытого  диалога и дискуссий по улучшению качества обучения учащихся и преподавания учителей в рамках профессионального обучающего сетевого сообщества.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Какие документы следует включить в 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для  сбора доказательной базы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трех циклах.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График плана работы по подходу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 согласования с директором школы о проведении практического исследования.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 согласования с родителями учеников выбранного класса для исследования.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Среднесрочное планирование уроков (3).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Краткосрочное планирование уроков (3).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Заполненные схемы планирования, наблюдения и обсуждения наблюдателей во время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№1, №2, №3.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записи обсуждения исследуемых АВС учащихся по итогам каждого урока-исследования.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Рефлексивные отчеты проведенных уроков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№1, №2, №3.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Образцы рефлексивного дневника учителя, поводившего урок-исследование.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Протоколы заседаний проведенного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в трех циклах.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Образцы работ учащихся.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Анкетирование учащихся.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 исследуемых учащихся.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Видеозаписи уроков, заседаний и интервью учащихся.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Записи интервьюирования  учащихся.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Фотографии уроков-исследований, заседаний.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Мониторинг качества знаний учащихся до и после проведения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Мониторинг сравнительного анализа   проведенных анкет, вопросников  учащихся до и после проведения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Проекты, выступления членов команды по распространению  накопленного опыта  работы.</a:t>
            </a:r>
          </a:p>
          <a:p>
            <a:pPr lvl="0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Публикации: статьи, брошюры по реализации подхода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школьную практику.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base"/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 </a:t>
            </a:r>
            <a:r>
              <a:rPr lang="ru-RU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представляет собой процесс, включающий не менее трех циклов уроков  </a:t>
            </a:r>
            <a:r>
              <a:rPr lang="ru-RU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совместно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планируемых, преподаваемых/наблюдаемых и анализируемых группой учителей» 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UK, руководство, Пит Дадли, 2011, страница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Этапы :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-конкретизация проблемы с помощью методов исследования (наблюдение, беседа, интервью, анкетирование, социометрический опрос);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-планирование, (перепланирование) уроков-исследований;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-преподавание  уроков-исследований учителем и наблюдение наблюдателей за действиями исследуемых АВС учащихся во время последующих трех уроков;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-обсуждение и анализ проведенных уроков-исследований;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рефлексия (обдумывание и рассуждение).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fontAlgn="base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каких этапов состоит один цикл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Study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состоит из 4 этапов: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Этап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Совместное планирование урока-исследования.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урока-исследования и наблюдение за уроком.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Опрос учащихся.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Обсуждение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урока-исследования и первоначальное планирование следующего урока-исследования.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                       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проводится первичное заседание                     </a:t>
            </a:r>
          </a:p>
          <a:p>
            <a:pPr fontAlgn="base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группы 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endParaRPr lang="ru-RU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Группа заинтересованных учителей:</a:t>
            </a:r>
          </a:p>
          <a:p>
            <a:pPr lvl="0" fontAlgn="base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сформирует команду из 3-6 человек. Самое главное, учителя должны быть заинтересованы и  мотивированы в совместной работе по улучшению их  качественного преподавания учащихся.</a:t>
            </a:r>
          </a:p>
          <a:p>
            <a:pPr lvl="0" fontAlgn="base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должна быть ознакомлена с руководством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дополнительными ресурсами по теме исследования, прежде чем начать исследовательскую практическую работу совместно.</a:t>
            </a:r>
          </a:p>
          <a:p>
            <a:pPr lvl="0" fontAlgn="base">
              <a:buNone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разрабатывает основные правила, позволяющие команде работать плодотворно по принципу доверительных отношений, где все члены команды равны между собой и имеют право быть услышанными, не чувствуют жесткой критики и строгого контроля;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распределяет роли между собой: модератор, наблюдатели, секретарь, тайм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кипер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т.д. Команда назначает секретаря для ведения записи на каждой встрече. Целесообразно создать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включающее в себя все  документы трех циклов урока-исследования в качестве доказательной базы;</a:t>
            </a:r>
          </a:p>
          <a:p>
            <a:pPr lvl="0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выбирает класс для исследования, тему для исследования, которая основана на решении проблемы данного класса на протяжении трех циклов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определяет ключевую проблему в обучении определенного класса, анализируя сбор данных: интервью, опрос, наблюдения за действиями исследуемых учащихся;</a:t>
            </a:r>
          </a:p>
          <a:p>
            <a:pPr lvl="0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вырабатывает общие цели, задачи обучения и ожидаемые результаты 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разделу урока выбранного предмета;</a:t>
            </a:r>
          </a:p>
          <a:p>
            <a:pPr lvl="0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составляет план и график работы по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Как проводится совместное                   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планирование  урока-исследования №1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Команда:</a:t>
            </a:r>
          </a:p>
          <a:p>
            <a:pPr lvl="0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определяет тему и вырабатывает цель и задачи урока-исследования №1;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 размышляет над тем, как улучшить урок и заинтересовать детей к самостоятельному поиску знаний, как добывать информацию различными путями (учитель, друг, интернет, сотовый телефон, книга, родители, газета, журнал и т.д.);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- проектирует урок, обмениваясь мнениями, составляет среднесрочный и краткосрочный планы урока, предлагая те учебные стратегии, которые дают исследуемым ученикам возможность преодолевать трудности в их обучении;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 использует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флипчарты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маркеры,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стикеры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т. д. при планировании урока-исследования №1;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- выбирает трех учащихся для исследования наблюдателями на протяжении трех уроков: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 выбирает трех учащихся для исследования наблюдателями на протяжении трех уроков: учащихся, имеющих высокие (уровень А), средние (уровень В) и ниже среднего (уровень С) показатели в учебных навыках;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-решает, кто за каким учеником будет наблюдать во время урока. Каждый наблюдатель записывает ожидаемые результаты каждого исследуемого ученика в схему планирования, наблюдения и обсуждения урока.  (По окончании урока ученик A будет…….  По окончании урока ученик B будет……. По окончании урока ученик C будет…….);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-решает, какие ресурсы будет использовать во время урока, какие вопросы будут заданы ученикам, одним словом, проектирует урок, обращая внимание на каждую мелочь.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-оформляет документы: лист согласования с директором школы о проведении практического исследования, лист согласования с родителями учеников выбранного класса для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Проведение и наблюдение                                                                 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за уроком-исследованием №1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Один из учителей в команде будет проводить урок, остальные будут наблюдать за действиями своих исследуемых учеников, используя схему планирования, куда уже внесены ожидаемые результаты каждого ученика наблюдателями при планировании урока;</a:t>
            </a:r>
          </a:p>
          <a:p>
            <a:pPr lvl="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Наблюдатели письменно фиксируют в схеме планирования ответы и действия своих учеников на разных этапах урока, определяют, как общая атмосфера в классе влияет на исследуемого ученика, выявляют степень  активности исследуемых АВС учащихся;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373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2017-03-30T15:51:50Z</dcterms:created>
  <dcterms:modified xsi:type="dcterms:W3CDTF">2018-01-16T01:59:38Z</dcterms:modified>
</cp:coreProperties>
</file>