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3" r:id="rId5"/>
    <p:sldId id="259" r:id="rId6"/>
    <p:sldId id="271" r:id="rId7"/>
    <p:sldId id="268" r:id="rId8"/>
    <p:sldId id="264" r:id="rId9"/>
    <p:sldId id="260" r:id="rId10"/>
    <p:sldId id="270" r:id="rId11"/>
    <p:sldId id="265" r:id="rId12"/>
    <p:sldId id="261" r:id="rId13"/>
    <p:sldId id="269" r:id="rId14"/>
    <p:sldId id="262" r:id="rId15"/>
    <p:sldId id="256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0B30-8DEC-4F46-85AA-F69060E2A485}" type="datetimeFigureOut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D797-44F4-4BDF-A617-7189865A43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8368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 работа №4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«Исследование графика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ависимости координаты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времени»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7050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 к заданию №2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1714488"/>
            <a:ext cx="807252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Равномерное движение в исходную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точку (обратную сторону)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 4 м/с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= 4t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– 15 c  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kk-KZ" sz="4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5 = 10 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572140"/>
            <a:ext cx="46858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Отметьте результаты на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аршрутном листе!!!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le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68"/>
            <a:ext cx="9144000" cy="63050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8136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Формативное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оценивание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73" y="785794"/>
            <a:ext cx="9048927" cy="58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645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 на тестирование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1643050"/>
            <a:ext cx="169790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</a:t>
            </a:r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</a:t>
            </a:r>
            <a:endParaRPr lang="ru-RU" sz="6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</a:t>
            </a:r>
            <a:endParaRPr lang="ru-RU" sz="6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3.</a:t>
            </a:r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357826"/>
            <a:ext cx="67848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каждый верный ответ 1 балл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290" y="2143116"/>
            <a:ext cx="321471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Отметьте результаты на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аршрутном листе!!!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1500_50928356.jpg"/>
          <p:cNvPicPr>
            <a:picLocks noChangeAspect="1"/>
          </p:cNvPicPr>
          <p:nvPr/>
        </p:nvPicPr>
        <p:blipFill>
          <a:blip r:embed="rId2"/>
          <a:srcRect l="226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esicomments.com/wp-content/uploads/Prince-Charming-Holding-Princess-Cinderella-Hand.jpg"/>
          <p:cNvPicPr>
            <a:picLocks noChangeAspect="1" noChangeArrowheads="1"/>
          </p:cNvPicPr>
          <p:nvPr/>
        </p:nvPicPr>
        <p:blipFill>
          <a:blip r:embed="rId2"/>
          <a:srcRect b="15152"/>
          <a:stretch>
            <a:fillRect/>
          </a:stretch>
        </p:blipFill>
        <p:spPr bwMode="auto">
          <a:xfrm>
            <a:off x="0" y="0"/>
            <a:ext cx="5500694" cy="3500438"/>
          </a:xfrm>
          <a:prstGeom prst="rect">
            <a:avLst/>
          </a:prstGeom>
          <a:noFill/>
        </p:spPr>
      </p:pic>
      <p:pic>
        <p:nvPicPr>
          <p:cNvPr id="6" name="Рисунок 5" descr="9d6d8022670fd9635bb21110a30cd2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3286148" cy="3357562"/>
          </a:xfrm>
          <a:prstGeom prst="rect">
            <a:avLst/>
          </a:prstGeom>
        </p:spPr>
      </p:pic>
      <p:pic>
        <p:nvPicPr>
          <p:cNvPr id="5" name="Рисунок 4" descr="0bb45cdd443f68cbfc5fe65234397f51.jpg"/>
          <p:cNvPicPr>
            <a:picLocks noChangeAspect="1"/>
          </p:cNvPicPr>
          <p:nvPr/>
        </p:nvPicPr>
        <p:blipFill>
          <a:blip r:embed="rId4" cstate="print"/>
          <a:srcRect l="4257" t="12583" r="7285" b="9271"/>
          <a:stretch>
            <a:fillRect/>
          </a:stretch>
        </p:blipFill>
        <p:spPr>
          <a:xfrm>
            <a:off x="4572000" y="3684493"/>
            <a:ext cx="4572000" cy="31735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0694" y="0"/>
            <a:ext cx="30081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Свадебное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путешествие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Грецию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500438"/>
            <a:ext cx="30346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Кольцо с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бриллиантом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571744"/>
            <a:ext cx="26915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Свадебный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торт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285860"/>
            <a:ext cx="3643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мне все понравилось, было очень интересно!!!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5842337"/>
            <a:ext cx="3857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мне было неинтересно на уроке, хотелось бы что-нибудь поинтереснее!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4714884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было интересно, но немного скучно!!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0"/>
            <a:ext cx="620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77867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какой скоростью бежала Золушка, если путь от парадной лестницы до кареты составил 12 метров, а на часах было без четверти 12?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какой скоростью должен был бежать принц вслед за Золушкой, чтобы догнать ее на пути к карете, если его задержали по пути друзья на 3 минуты?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С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Составьте график движения кареты Золушки на бал (зависимость скорости от времени), если первые 100 м карета двигалась со скоростью 10 м/с, следующие 100 м за 20 мин, последние 300 м со скоростью 12 м/с.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2030087_kartinki-pibig-info-p-zolushka-i-machekha-kartinki-arti-krasiv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495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5756" y="1714488"/>
            <a:ext cx="43582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Физическое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домино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3" y="214290"/>
            <a:ext cx="42148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Объяснение нового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954ac48936574a8ebf63dedb31ad0c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414" y="0"/>
            <a:ext cx="4569586" cy="6858000"/>
          </a:xfrm>
          <a:prstGeom prst="rect">
            <a:avLst/>
          </a:prstGeom>
        </p:spPr>
      </p:pic>
      <p:pic>
        <p:nvPicPr>
          <p:cNvPr id="6" name="Рисунок 5" descr="hochuvseznat-1.png"/>
          <p:cNvPicPr>
            <a:picLocks noChangeAspect="1"/>
          </p:cNvPicPr>
          <p:nvPr/>
        </p:nvPicPr>
        <p:blipFill>
          <a:blip r:embed="rId3"/>
          <a:srcRect l="16901" r="15493"/>
          <a:stretch>
            <a:fillRect/>
          </a:stretch>
        </p:blipFill>
        <p:spPr>
          <a:xfrm>
            <a:off x="0" y="2714620"/>
            <a:ext cx="4481882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bdee1995544c3d23b587f4812b017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094"/>
            <a:ext cx="9144000" cy="54739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703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Уррра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!!! Золушка едет на бал!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2932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4286256"/>
            <a:ext cx="857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интервал времени, в котором карета: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 находилась в состоянии покоя 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 двигалась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3)Какой путь прошла карета за 10 с?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57786" y="2143116"/>
            <a:ext cx="3786214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указывает интервал времени покоя 1б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указывает интервал времени движения 1б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определяет путь 1б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0"/>
            <a:ext cx="32465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 в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группах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050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 к заданию №1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071678"/>
            <a:ext cx="6215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 0 – 2 с и 8 – 10 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 2 – 4 с и 4 – 8 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500570"/>
            <a:ext cx="46858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Отметьте результаты на </a:t>
            </a:r>
          </a:p>
          <a:p>
            <a:pPr algn="ctr"/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3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аршрутном листе!!!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4281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Физминутка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17195D_Disney-Cinderella_70_1-768x5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7910173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fd88f11e6fc61e622b03005932d1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52149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143380"/>
            <a:ext cx="8358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определите вид движения в интервале времени 20-25 секунд.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 определите скорость пешехода в интервале времени 0-5 секунд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напишите уравнение движения в интервале времени 0-5 секунд 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найдите время, которое ушло на отдых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пешехода_____________________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500694" y="2571744"/>
            <a:ext cx="36433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определяет интервал 1б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определяет скорость 1б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составляет уравнение 1б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определяет время 1б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85728"/>
            <a:ext cx="26938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парах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295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Owner</cp:lastModifiedBy>
  <cp:revision>47</cp:revision>
  <dcterms:created xsi:type="dcterms:W3CDTF">2023-10-21T11:57:01Z</dcterms:created>
  <dcterms:modified xsi:type="dcterms:W3CDTF">2023-10-21T13:57:56Z</dcterms:modified>
</cp:coreProperties>
</file>