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ученик А</c:v>
                </c:pt>
              </c:strCache>
            </c:strRef>
          </c:tx>
          <c:dLbls>
            <c:showVal val="1"/>
          </c:dLbls>
          <c:cat>
            <c:strRef>
              <c:f>Лист1!$B$1:$G$1</c:f>
              <c:strCache>
                <c:ptCount val="6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</c:strCache>
            </c:strRef>
          </c:cat>
          <c:val>
            <c:numRef>
              <c:f>Лист1!$B$2:$G$2</c:f>
              <c:numCache>
                <c:formatCode>0%</c:formatCode>
                <c:ptCount val="6"/>
                <c:pt idx="0">
                  <c:v>0.85000000000000009</c:v>
                </c:pt>
                <c:pt idx="1">
                  <c:v>0.8600000000000001</c:v>
                </c:pt>
                <c:pt idx="2">
                  <c:v>0.89000000000000012</c:v>
                </c:pt>
                <c:pt idx="3">
                  <c:v>0.9</c:v>
                </c:pt>
                <c:pt idx="4">
                  <c:v>0.95000000000000007</c:v>
                </c:pt>
                <c:pt idx="5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ученик В</c:v>
                </c:pt>
              </c:strCache>
            </c:strRef>
          </c:tx>
          <c:dLbls>
            <c:showVal val="1"/>
          </c:dLbls>
          <c:cat>
            <c:strRef>
              <c:f>Лист1!$B$1:$G$1</c:f>
              <c:strCache>
                <c:ptCount val="6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</c:strCache>
            </c:strRef>
          </c:cat>
          <c:val>
            <c:numRef>
              <c:f>Лист1!$B$3:$G$3</c:f>
              <c:numCache>
                <c:formatCode>0%</c:formatCode>
                <c:ptCount val="6"/>
                <c:pt idx="0">
                  <c:v>0.68000000000000016</c:v>
                </c:pt>
                <c:pt idx="1">
                  <c:v>0.70000000000000007</c:v>
                </c:pt>
                <c:pt idx="2">
                  <c:v>0.75000000000000011</c:v>
                </c:pt>
                <c:pt idx="3">
                  <c:v>0.78</c:v>
                </c:pt>
                <c:pt idx="4">
                  <c:v>0.8</c:v>
                </c:pt>
                <c:pt idx="5">
                  <c:v>0.82000000000000006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ученик С</c:v>
                </c:pt>
              </c:strCache>
            </c:strRef>
          </c:tx>
          <c:dLbls>
            <c:showVal val="1"/>
          </c:dLbls>
          <c:cat>
            <c:strRef>
              <c:f>Лист1!$B$1:$G$1</c:f>
              <c:strCache>
                <c:ptCount val="6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</c:strCache>
            </c:strRef>
          </c:cat>
          <c:val>
            <c:numRef>
              <c:f>Лист1!$B$4:$G$4</c:f>
              <c:numCache>
                <c:formatCode>0%</c:formatCode>
                <c:ptCount val="6"/>
                <c:pt idx="0">
                  <c:v>0.56000000000000005</c:v>
                </c:pt>
                <c:pt idx="1">
                  <c:v>0.58000000000000007</c:v>
                </c:pt>
                <c:pt idx="2">
                  <c:v>0.60000000000000009</c:v>
                </c:pt>
                <c:pt idx="3">
                  <c:v>0.63000000000000012</c:v>
                </c:pt>
                <c:pt idx="4">
                  <c:v>0.64000000000000012</c:v>
                </c:pt>
                <c:pt idx="5">
                  <c:v>0.66000000000000014</c:v>
                </c:pt>
              </c:numCache>
            </c:numRef>
          </c:val>
        </c:ser>
        <c:shape val="cylinder"/>
        <c:axId val="83007360"/>
        <c:axId val="83008896"/>
        <c:axId val="0"/>
      </c:bar3DChart>
      <c:catAx>
        <c:axId val="83007360"/>
        <c:scaling>
          <c:orientation val="minMax"/>
        </c:scaling>
        <c:axPos val="b"/>
        <c:tickLblPos val="nextTo"/>
        <c:crossAx val="83008896"/>
        <c:crosses val="autoZero"/>
        <c:auto val="1"/>
        <c:lblAlgn val="ctr"/>
        <c:lblOffset val="100"/>
      </c:catAx>
      <c:valAx>
        <c:axId val="83008896"/>
        <c:scaling>
          <c:orientation val="minMax"/>
        </c:scaling>
        <c:axPos val="l"/>
        <c:majorGridlines/>
        <c:numFmt formatCode="0%" sourceLinked="1"/>
        <c:tickLblPos val="nextTo"/>
        <c:crossAx val="8300736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1">
        <a:lumMod val="40000"/>
        <a:lumOff val="60000"/>
      </a:schemeClr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2DC53-EFBC-486E-A3FD-FA9DC02F56DF}" type="doc">
      <dgm:prSet loTypeId="urn:microsoft.com/office/officeart/2005/8/layout/process4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101119-36D3-486F-80A2-75F805CBCAF7}">
      <dgm:prSet phldrT="[Текст]"/>
      <dgm:spPr/>
      <dgm:t>
        <a:bodyPr/>
        <a:lstStyle/>
        <a:p>
          <a:r>
            <a:rPr lang="en-US" dirty="0" smtClean="0"/>
            <a:t>Lesson Study 1</a:t>
          </a:r>
          <a:endParaRPr lang="ru-RU" dirty="0"/>
        </a:p>
      </dgm:t>
    </dgm:pt>
    <dgm:pt modelId="{A5ADD2F1-F9A3-43AB-B182-FA66A533F6D7}" type="parTrans" cxnId="{48BADDA6-16FF-4B06-9FF4-E4F808320E27}">
      <dgm:prSet/>
      <dgm:spPr/>
      <dgm:t>
        <a:bodyPr/>
        <a:lstStyle/>
        <a:p>
          <a:endParaRPr lang="ru-RU"/>
        </a:p>
      </dgm:t>
    </dgm:pt>
    <dgm:pt modelId="{1E22526B-6E98-4461-82E6-2F2B96C21C09}" type="sibTrans" cxnId="{48BADDA6-16FF-4B06-9FF4-E4F808320E27}">
      <dgm:prSet/>
      <dgm:spPr/>
      <dgm:t>
        <a:bodyPr/>
        <a:lstStyle/>
        <a:p>
          <a:endParaRPr lang="ru-RU"/>
        </a:p>
      </dgm:t>
    </dgm:pt>
    <dgm:pt modelId="{1DE171C4-993F-4A77-98B8-C218EE195322}">
      <dgm:prSet phldrT="[Текст]"/>
      <dgm:spPr/>
      <dgm:t>
        <a:bodyPr/>
        <a:lstStyle/>
        <a:p>
          <a:r>
            <a:rPr lang="ru-RU" dirty="0" smtClean="0"/>
            <a:t>Совместное планирование</a:t>
          </a:r>
          <a:endParaRPr lang="ru-RU" dirty="0"/>
        </a:p>
      </dgm:t>
    </dgm:pt>
    <dgm:pt modelId="{A7FE340F-7EF7-4D37-AC5F-BF8504BB0AC3}" type="parTrans" cxnId="{8F110AA0-B52D-4543-8AF5-668051FAF5A9}">
      <dgm:prSet/>
      <dgm:spPr/>
      <dgm:t>
        <a:bodyPr/>
        <a:lstStyle/>
        <a:p>
          <a:endParaRPr lang="ru-RU"/>
        </a:p>
      </dgm:t>
    </dgm:pt>
    <dgm:pt modelId="{476F3540-5248-4DC4-BC70-6CE004EE8C02}" type="sibTrans" cxnId="{8F110AA0-B52D-4543-8AF5-668051FAF5A9}">
      <dgm:prSet/>
      <dgm:spPr/>
      <dgm:t>
        <a:bodyPr/>
        <a:lstStyle/>
        <a:p>
          <a:endParaRPr lang="ru-RU"/>
        </a:p>
      </dgm:t>
    </dgm:pt>
    <dgm:pt modelId="{77F607BA-9905-48FE-84A7-A6F395A10DCF}">
      <dgm:prSet phldrT="[Текст]"/>
      <dgm:spPr/>
      <dgm:t>
        <a:bodyPr/>
        <a:lstStyle/>
        <a:p>
          <a:r>
            <a:rPr lang="ru-RU" dirty="0" smtClean="0"/>
            <a:t>Проведение и наблюдение</a:t>
          </a:r>
          <a:endParaRPr lang="ru-RU" dirty="0"/>
        </a:p>
      </dgm:t>
    </dgm:pt>
    <dgm:pt modelId="{D2B9521D-08C2-4861-B77A-D3C08DA56D1D}" type="parTrans" cxnId="{8CC5B9EA-D16F-49A7-AA61-FFF5E6C31360}">
      <dgm:prSet/>
      <dgm:spPr/>
      <dgm:t>
        <a:bodyPr/>
        <a:lstStyle/>
        <a:p>
          <a:endParaRPr lang="ru-RU"/>
        </a:p>
      </dgm:t>
    </dgm:pt>
    <dgm:pt modelId="{424F6E04-D467-4CD6-8023-F25F6F5F4DCA}" type="sibTrans" cxnId="{8CC5B9EA-D16F-49A7-AA61-FFF5E6C31360}">
      <dgm:prSet/>
      <dgm:spPr/>
      <dgm:t>
        <a:bodyPr/>
        <a:lstStyle/>
        <a:p>
          <a:endParaRPr lang="ru-RU"/>
        </a:p>
      </dgm:t>
    </dgm:pt>
    <dgm:pt modelId="{1C1CB156-CE82-48D6-A349-E3A404229F44}">
      <dgm:prSet phldrT="[Текст]"/>
      <dgm:spPr/>
      <dgm:t>
        <a:bodyPr/>
        <a:lstStyle/>
        <a:p>
          <a:r>
            <a:rPr lang="en-US" dirty="0" smtClean="0"/>
            <a:t>Lesson Study </a:t>
          </a:r>
          <a:r>
            <a:rPr lang="ru-RU" dirty="0" smtClean="0"/>
            <a:t>2</a:t>
          </a:r>
          <a:endParaRPr lang="ru-RU" dirty="0"/>
        </a:p>
      </dgm:t>
    </dgm:pt>
    <dgm:pt modelId="{D6805876-AA96-4B71-B604-F4128C51EAA7}" type="parTrans" cxnId="{F8D48343-2CCC-4A09-9D8D-02E3BA38E9F9}">
      <dgm:prSet/>
      <dgm:spPr/>
      <dgm:t>
        <a:bodyPr/>
        <a:lstStyle/>
        <a:p>
          <a:endParaRPr lang="ru-RU"/>
        </a:p>
      </dgm:t>
    </dgm:pt>
    <dgm:pt modelId="{C10BC4DA-7BD4-42E5-874A-5EF8E763C645}" type="sibTrans" cxnId="{F8D48343-2CCC-4A09-9D8D-02E3BA38E9F9}">
      <dgm:prSet/>
      <dgm:spPr/>
      <dgm:t>
        <a:bodyPr/>
        <a:lstStyle/>
        <a:p>
          <a:endParaRPr lang="ru-RU"/>
        </a:p>
      </dgm:t>
    </dgm:pt>
    <dgm:pt modelId="{E4A6DF6D-E66B-4C4A-82A7-3D8549987C00}">
      <dgm:prSet phldrT="[Текст]"/>
      <dgm:spPr/>
      <dgm:t>
        <a:bodyPr/>
        <a:lstStyle/>
        <a:p>
          <a:r>
            <a:rPr lang="ru-RU" dirty="0" smtClean="0"/>
            <a:t>Совместное планирование</a:t>
          </a:r>
          <a:endParaRPr lang="ru-RU" dirty="0"/>
        </a:p>
      </dgm:t>
    </dgm:pt>
    <dgm:pt modelId="{1AAB78AC-4FA0-4CDA-AD87-E61EC04FC42A}" type="parTrans" cxnId="{DDE51093-450E-42FE-A575-7980BEF94491}">
      <dgm:prSet/>
      <dgm:spPr/>
      <dgm:t>
        <a:bodyPr/>
        <a:lstStyle/>
        <a:p>
          <a:endParaRPr lang="ru-RU"/>
        </a:p>
      </dgm:t>
    </dgm:pt>
    <dgm:pt modelId="{CD864F31-0A98-4C17-B9F7-051F83A0B529}" type="sibTrans" cxnId="{DDE51093-450E-42FE-A575-7980BEF94491}">
      <dgm:prSet/>
      <dgm:spPr/>
      <dgm:t>
        <a:bodyPr/>
        <a:lstStyle/>
        <a:p>
          <a:endParaRPr lang="ru-RU"/>
        </a:p>
      </dgm:t>
    </dgm:pt>
    <dgm:pt modelId="{A99183B7-1AFF-4FAD-AF17-2EB1F40BAC0E}">
      <dgm:prSet phldrT="[Текст]"/>
      <dgm:spPr/>
      <dgm:t>
        <a:bodyPr/>
        <a:lstStyle/>
        <a:p>
          <a:r>
            <a:rPr lang="ru-RU" dirty="0" smtClean="0"/>
            <a:t>Проведение и наблюдение</a:t>
          </a:r>
          <a:endParaRPr lang="ru-RU" dirty="0"/>
        </a:p>
      </dgm:t>
    </dgm:pt>
    <dgm:pt modelId="{6D5CCBE4-D5F1-4F44-9F5D-F130566E71B5}" type="parTrans" cxnId="{3F195A3E-BD27-47CB-880E-4E73C05D65B9}">
      <dgm:prSet/>
      <dgm:spPr/>
      <dgm:t>
        <a:bodyPr/>
        <a:lstStyle/>
        <a:p>
          <a:endParaRPr lang="ru-RU"/>
        </a:p>
      </dgm:t>
    </dgm:pt>
    <dgm:pt modelId="{E066709E-4561-44A1-9BFC-9CBBE06F9581}" type="sibTrans" cxnId="{3F195A3E-BD27-47CB-880E-4E73C05D65B9}">
      <dgm:prSet/>
      <dgm:spPr/>
      <dgm:t>
        <a:bodyPr/>
        <a:lstStyle/>
        <a:p>
          <a:endParaRPr lang="ru-RU"/>
        </a:p>
      </dgm:t>
    </dgm:pt>
    <dgm:pt modelId="{56F45F43-0A61-48F8-A044-1EA390159DC2}">
      <dgm:prSet phldrT="[Текст]"/>
      <dgm:spPr/>
      <dgm:t>
        <a:bodyPr/>
        <a:lstStyle/>
        <a:p>
          <a:r>
            <a:rPr lang="en-US" dirty="0" smtClean="0"/>
            <a:t>Lesson Study </a:t>
          </a:r>
          <a:r>
            <a:rPr lang="ru-RU" dirty="0" smtClean="0"/>
            <a:t>3</a:t>
          </a:r>
          <a:endParaRPr lang="ru-RU" dirty="0"/>
        </a:p>
      </dgm:t>
    </dgm:pt>
    <dgm:pt modelId="{9A1C16AA-DAFF-4CCB-95C9-AC2C19AB7F0B}" type="parTrans" cxnId="{58BE68F4-B805-42A7-9012-5D88D7BE4002}">
      <dgm:prSet/>
      <dgm:spPr/>
      <dgm:t>
        <a:bodyPr/>
        <a:lstStyle/>
        <a:p>
          <a:endParaRPr lang="ru-RU"/>
        </a:p>
      </dgm:t>
    </dgm:pt>
    <dgm:pt modelId="{75AF7E3D-47DD-417D-A1E4-0ABD42C8121C}" type="sibTrans" cxnId="{58BE68F4-B805-42A7-9012-5D88D7BE4002}">
      <dgm:prSet/>
      <dgm:spPr/>
      <dgm:t>
        <a:bodyPr/>
        <a:lstStyle/>
        <a:p>
          <a:endParaRPr lang="ru-RU"/>
        </a:p>
      </dgm:t>
    </dgm:pt>
    <dgm:pt modelId="{9F406C8A-940A-4C1C-B805-9745E745AF21}">
      <dgm:prSet phldrT="[Текст]"/>
      <dgm:spPr/>
      <dgm:t>
        <a:bodyPr/>
        <a:lstStyle/>
        <a:p>
          <a:r>
            <a:rPr lang="ru-RU" dirty="0" smtClean="0"/>
            <a:t>Совместное планирование</a:t>
          </a:r>
          <a:endParaRPr lang="ru-RU" dirty="0"/>
        </a:p>
      </dgm:t>
    </dgm:pt>
    <dgm:pt modelId="{02901A02-A93F-4F46-81DE-EBE788559C9A}" type="parTrans" cxnId="{0F5F1F40-59D4-42FD-9F84-2D4AB8FBDA8F}">
      <dgm:prSet/>
      <dgm:spPr/>
      <dgm:t>
        <a:bodyPr/>
        <a:lstStyle/>
        <a:p>
          <a:endParaRPr lang="ru-RU"/>
        </a:p>
      </dgm:t>
    </dgm:pt>
    <dgm:pt modelId="{4463154F-3C62-489A-B5D4-3B28EB3AE0D4}" type="sibTrans" cxnId="{0F5F1F40-59D4-42FD-9F84-2D4AB8FBDA8F}">
      <dgm:prSet/>
      <dgm:spPr/>
      <dgm:t>
        <a:bodyPr/>
        <a:lstStyle/>
        <a:p>
          <a:endParaRPr lang="ru-RU"/>
        </a:p>
      </dgm:t>
    </dgm:pt>
    <dgm:pt modelId="{C5460196-0C20-45F6-856A-D40EC0C091F8}">
      <dgm:prSet phldrT="[Текст]"/>
      <dgm:spPr/>
      <dgm:t>
        <a:bodyPr/>
        <a:lstStyle/>
        <a:p>
          <a:r>
            <a:rPr lang="ru-RU" dirty="0" smtClean="0"/>
            <a:t>Проведение и наблюдение</a:t>
          </a:r>
          <a:endParaRPr lang="ru-RU" dirty="0"/>
        </a:p>
      </dgm:t>
    </dgm:pt>
    <dgm:pt modelId="{C0CFA61B-0AAC-4B08-8B8D-8BE80C3DFAA1}" type="parTrans" cxnId="{8055E977-4729-44C0-AA42-AEC13A4C6143}">
      <dgm:prSet/>
      <dgm:spPr/>
      <dgm:t>
        <a:bodyPr/>
        <a:lstStyle/>
        <a:p>
          <a:endParaRPr lang="ru-RU"/>
        </a:p>
      </dgm:t>
    </dgm:pt>
    <dgm:pt modelId="{1FCF4E70-E29C-4DA4-84C8-9F4BFAD99E91}" type="sibTrans" cxnId="{8055E977-4729-44C0-AA42-AEC13A4C6143}">
      <dgm:prSet/>
      <dgm:spPr/>
      <dgm:t>
        <a:bodyPr/>
        <a:lstStyle/>
        <a:p>
          <a:endParaRPr lang="ru-RU"/>
        </a:p>
      </dgm:t>
    </dgm:pt>
    <dgm:pt modelId="{482F182A-FE78-4823-BCE4-5CBC917D9DEE}">
      <dgm:prSet phldrT="[Текст]"/>
      <dgm:spPr/>
      <dgm:t>
        <a:bodyPr/>
        <a:lstStyle/>
        <a:p>
          <a:r>
            <a:rPr lang="ru-RU" dirty="0" smtClean="0"/>
            <a:t>Опрос учащихся</a:t>
          </a:r>
          <a:endParaRPr lang="ru-RU" dirty="0"/>
        </a:p>
      </dgm:t>
    </dgm:pt>
    <dgm:pt modelId="{35F74CFB-A0F2-4ACF-BAB7-FBC6A3FBE847}" type="parTrans" cxnId="{C078E652-F837-4E8B-9A7B-71B461591F66}">
      <dgm:prSet/>
      <dgm:spPr/>
      <dgm:t>
        <a:bodyPr/>
        <a:lstStyle/>
        <a:p>
          <a:endParaRPr lang="ru-RU"/>
        </a:p>
      </dgm:t>
    </dgm:pt>
    <dgm:pt modelId="{172E744F-6BEC-4E6B-8934-B011401D7E78}" type="sibTrans" cxnId="{C078E652-F837-4E8B-9A7B-71B461591F66}">
      <dgm:prSet/>
      <dgm:spPr/>
      <dgm:t>
        <a:bodyPr/>
        <a:lstStyle/>
        <a:p>
          <a:endParaRPr lang="ru-RU"/>
        </a:p>
      </dgm:t>
    </dgm:pt>
    <dgm:pt modelId="{DC6D352D-4C67-4136-BC7E-922DA30638D4}">
      <dgm:prSet phldrT="[Текст]"/>
      <dgm:spPr/>
      <dgm:t>
        <a:bodyPr/>
        <a:lstStyle/>
        <a:p>
          <a:r>
            <a:rPr lang="ru-RU" dirty="0" smtClean="0"/>
            <a:t>Обсуждение результатов</a:t>
          </a:r>
          <a:endParaRPr lang="ru-RU" dirty="0"/>
        </a:p>
      </dgm:t>
    </dgm:pt>
    <dgm:pt modelId="{91A5C5F8-C1E4-44C3-83A4-24A542648B72}" type="parTrans" cxnId="{300E627F-0B81-42D2-B249-F0F8537F34AC}">
      <dgm:prSet/>
      <dgm:spPr/>
      <dgm:t>
        <a:bodyPr/>
        <a:lstStyle/>
        <a:p>
          <a:endParaRPr lang="ru-RU"/>
        </a:p>
      </dgm:t>
    </dgm:pt>
    <dgm:pt modelId="{AF7C1DF6-BE33-467C-9297-5CE32C06896A}" type="sibTrans" cxnId="{300E627F-0B81-42D2-B249-F0F8537F34AC}">
      <dgm:prSet/>
      <dgm:spPr/>
      <dgm:t>
        <a:bodyPr/>
        <a:lstStyle/>
        <a:p>
          <a:endParaRPr lang="ru-RU"/>
        </a:p>
      </dgm:t>
    </dgm:pt>
    <dgm:pt modelId="{797C9FD8-D132-42CA-BC51-AFEED08C9B7A}">
      <dgm:prSet phldrT="[Текст]"/>
      <dgm:spPr/>
      <dgm:t>
        <a:bodyPr/>
        <a:lstStyle/>
        <a:p>
          <a:r>
            <a:rPr lang="ru-RU" dirty="0" smtClean="0"/>
            <a:t>Опрос учащихся</a:t>
          </a:r>
          <a:endParaRPr lang="ru-RU" dirty="0"/>
        </a:p>
      </dgm:t>
    </dgm:pt>
    <dgm:pt modelId="{BFBB5600-574E-4F00-89CD-E7B13476D581}" type="parTrans" cxnId="{0B3F17C1-B233-4622-8A2D-5C735BC2932E}">
      <dgm:prSet/>
      <dgm:spPr/>
      <dgm:t>
        <a:bodyPr/>
        <a:lstStyle/>
        <a:p>
          <a:endParaRPr lang="ru-RU"/>
        </a:p>
      </dgm:t>
    </dgm:pt>
    <dgm:pt modelId="{C6AEE13F-1C5D-4EDF-A53F-F60C48EA0C21}" type="sibTrans" cxnId="{0B3F17C1-B233-4622-8A2D-5C735BC2932E}">
      <dgm:prSet/>
      <dgm:spPr/>
      <dgm:t>
        <a:bodyPr/>
        <a:lstStyle/>
        <a:p>
          <a:endParaRPr lang="ru-RU"/>
        </a:p>
      </dgm:t>
    </dgm:pt>
    <dgm:pt modelId="{C15C987E-8756-4C7E-BD32-6C3C8967AE73}">
      <dgm:prSet phldrT="[Текст]"/>
      <dgm:spPr/>
      <dgm:t>
        <a:bodyPr/>
        <a:lstStyle/>
        <a:p>
          <a:r>
            <a:rPr lang="ru-RU" dirty="0" smtClean="0"/>
            <a:t>Обсуждение результатов</a:t>
          </a:r>
          <a:endParaRPr lang="ru-RU" dirty="0"/>
        </a:p>
      </dgm:t>
    </dgm:pt>
    <dgm:pt modelId="{2FD0124B-4323-4A9F-A50D-C121DBD456AA}" type="parTrans" cxnId="{5B6D5C0C-B9BA-4C3B-83A1-03D2D91D164B}">
      <dgm:prSet/>
      <dgm:spPr/>
      <dgm:t>
        <a:bodyPr/>
        <a:lstStyle/>
        <a:p>
          <a:endParaRPr lang="ru-RU"/>
        </a:p>
      </dgm:t>
    </dgm:pt>
    <dgm:pt modelId="{83440481-F0A3-48CD-A4CF-5110820005E7}" type="sibTrans" cxnId="{5B6D5C0C-B9BA-4C3B-83A1-03D2D91D164B}">
      <dgm:prSet/>
      <dgm:spPr/>
      <dgm:t>
        <a:bodyPr/>
        <a:lstStyle/>
        <a:p>
          <a:endParaRPr lang="ru-RU"/>
        </a:p>
      </dgm:t>
    </dgm:pt>
    <dgm:pt modelId="{526D0107-D7F6-400C-9229-65A1B27D6A6D}">
      <dgm:prSet phldrT="[Текст]"/>
      <dgm:spPr/>
      <dgm:t>
        <a:bodyPr/>
        <a:lstStyle/>
        <a:p>
          <a:r>
            <a:rPr lang="ru-RU" dirty="0" smtClean="0"/>
            <a:t>Опрос учащихся</a:t>
          </a:r>
          <a:endParaRPr lang="ru-RU" dirty="0"/>
        </a:p>
      </dgm:t>
    </dgm:pt>
    <dgm:pt modelId="{8FAE1439-2D1A-4533-A4F8-6D9767295583}" type="parTrans" cxnId="{7FCDCC59-5E06-4622-B4DB-57593BB32DCB}">
      <dgm:prSet/>
      <dgm:spPr/>
      <dgm:t>
        <a:bodyPr/>
        <a:lstStyle/>
        <a:p>
          <a:endParaRPr lang="ru-RU"/>
        </a:p>
      </dgm:t>
    </dgm:pt>
    <dgm:pt modelId="{9FA810F8-569A-46E6-AA12-4DC03245C150}" type="sibTrans" cxnId="{7FCDCC59-5E06-4622-B4DB-57593BB32DCB}">
      <dgm:prSet/>
      <dgm:spPr/>
      <dgm:t>
        <a:bodyPr/>
        <a:lstStyle/>
        <a:p>
          <a:endParaRPr lang="ru-RU"/>
        </a:p>
      </dgm:t>
    </dgm:pt>
    <dgm:pt modelId="{08CC6775-0636-4326-92DA-62D46304D3E4}">
      <dgm:prSet phldrT="[Текст]"/>
      <dgm:spPr/>
      <dgm:t>
        <a:bodyPr/>
        <a:lstStyle/>
        <a:p>
          <a:r>
            <a:rPr lang="ru-RU" dirty="0" smtClean="0"/>
            <a:t>Обсуждение результатов</a:t>
          </a:r>
          <a:endParaRPr lang="ru-RU" dirty="0"/>
        </a:p>
      </dgm:t>
    </dgm:pt>
    <dgm:pt modelId="{BB627D39-6085-4AAC-8692-B9FE8C2BA0B0}" type="parTrans" cxnId="{781A9CCD-8A3A-47B2-AAD5-10A3E6FAEA3D}">
      <dgm:prSet/>
      <dgm:spPr/>
      <dgm:t>
        <a:bodyPr/>
        <a:lstStyle/>
        <a:p>
          <a:endParaRPr lang="ru-RU"/>
        </a:p>
      </dgm:t>
    </dgm:pt>
    <dgm:pt modelId="{9BCC8964-1C0B-4F6B-A804-23AB1C9CACDA}" type="sibTrans" cxnId="{781A9CCD-8A3A-47B2-AAD5-10A3E6FAEA3D}">
      <dgm:prSet/>
      <dgm:spPr/>
      <dgm:t>
        <a:bodyPr/>
        <a:lstStyle/>
        <a:p>
          <a:endParaRPr lang="ru-RU"/>
        </a:p>
      </dgm:t>
    </dgm:pt>
    <dgm:pt modelId="{D527665C-C7CE-4151-BAE5-676B314A2D60}" type="pres">
      <dgm:prSet presAssocID="{7E92DC53-EFBC-486E-A3FD-FA9DC02F56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0777F-9A9A-40DC-85CD-8A5FA5928F26}" type="pres">
      <dgm:prSet presAssocID="{56F45F43-0A61-48F8-A044-1EA390159DC2}" presName="boxAndChildren" presStyleCnt="0"/>
      <dgm:spPr/>
    </dgm:pt>
    <dgm:pt modelId="{43DE3992-8724-47E4-BA86-A8B6C1176112}" type="pres">
      <dgm:prSet presAssocID="{56F45F43-0A61-48F8-A044-1EA390159DC2}" presName="parentTextBox" presStyleLbl="node1" presStyleIdx="0" presStyleCnt="3"/>
      <dgm:spPr/>
      <dgm:t>
        <a:bodyPr/>
        <a:lstStyle/>
        <a:p>
          <a:endParaRPr lang="ru-RU"/>
        </a:p>
      </dgm:t>
    </dgm:pt>
    <dgm:pt modelId="{69B993E1-D95F-4A51-8215-23894EDFBA69}" type="pres">
      <dgm:prSet presAssocID="{56F45F43-0A61-48F8-A044-1EA390159DC2}" presName="entireBox" presStyleLbl="node1" presStyleIdx="0" presStyleCnt="3"/>
      <dgm:spPr/>
      <dgm:t>
        <a:bodyPr/>
        <a:lstStyle/>
        <a:p>
          <a:endParaRPr lang="ru-RU"/>
        </a:p>
      </dgm:t>
    </dgm:pt>
    <dgm:pt modelId="{9EFB6CA8-3E0E-4861-9FAC-815DB0063FC6}" type="pres">
      <dgm:prSet presAssocID="{56F45F43-0A61-48F8-A044-1EA390159DC2}" presName="descendantBox" presStyleCnt="0"/>
      <dgm:spPr/>
    </dgm:pt>
    <dgm:pt modelId="{1F238D7C-C61D-4AC7-AEB9-B355548472EC}" type="pres">
      <dgm:prSet presAssocID="{9F406C8A-940A-4C1C-B805-9745E745AF21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19C8D-AA5D-4E3F-BB26-56C3B563B2FA}" type="pres">
      <dgm:prSet presAssocID="{C5460196-0C20-45F6-856A-D40EC0C091F8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71C6D-1FED-4957-A88B-A27943498A29}" type="pres">
      <dgm:prSet presAssocID="{526D0107-D7F6-400C-9229-65A1B27D6A6D}" presName="childTextBox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69A81-DC88-4250-AF8B-D278233C1E6D}" type="pres">
      <dgm:prSet presAssocID="{08CC6775-0636-4326-92DA-62D46304D3E4}" presName="childTextBox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A19C1-27E9-49F7-AC6F-B1C899D0E735}" type="pres">
      <dgm:prSet presAssocID="{C10BC4DA-7BD4-42E5-874A-5EF8E763C645}" presName="sp" presStyleCnt="0"/>
      <dgm:spPr/>
    </dgm:pt>
    <dgm:pt modelId="{3022DC4E-691F-45BF-B287-791ED5A462A0}" type="pres">
      <dgm:prSet presAssocID="{1C1CB156-CE82-48D6-A349-E3A404229F44}" presName="arrowAndChildren" presStyleCnt="0"/>
      <dgm:spPr/>
    </dgm:pt>
    <dgm:pt modelId="{38A12994-8BC0-4CE5-A1D7-DE289087B8AE}" type="pres">
      <dgm:prSet presAssocID="{1C1CB156-CE82-48D6-A349-E3A404229F4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5165E2B-87E1-494E-A2EC-B6E933A0144F}" type="pres">
      <dgm:prSet presAssocID="{1C1CB156-CE82-48D6-A349-E3A404229F44}" presName="arrow" presStyleLbl="node1" presStyleIdx="1" presStyleCnt="3"/>
      <dgm:spPr/>
      <dgm:t>
        <a:bodyPr/>
        <a:lstStyle/>
        <a:p>
          <a:endParaRPr lang="ru-RU"/>
        </a:p>
      </dgm:t>
    </dgm:pt>
    <dgm:pt modelId="{85EC9298-389B-4F00-9019-3CD804EACF7E}" type="pres">
      <dgm:prSet presAssocID="{1C1CB156-CE82-48D6-A349-E3A404229F44}" presName="descendantArrow" presStyleCnt="0"/>
      <dgm:spPr/>
    </dgm:pt>
    <dgm:pt modelId="{16BF1A32-02DE-4100-B693-52A654C4CA38}" type="pres">
      <dgm:prSet presAssocID="{E4A6DF6D-E66B-4C4A-82A7-3D8549987C00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512D5-58DD-472D-8FB7-EB0F7BCAA04C}" type="pres">
      <dgm:prSet presAssocID="{A99183B7-1AFF-4FAD-AF17-2EB1F40BAC0E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FB0A0-5CE3-4754-81F4-BCAF16F854B4}" type="pres">
      <dgm:prSet presAssocID="{797C9FD8-D132-42CA-BC51-AFEED08C9B7A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626F7-9E95-4656-B71A-03479D6814A6}" type="pres">
      <dgm:prSet presAssocID="{C15C987E-8756-4C7E-BD32-6C3C8967AE73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86693-546A-4B65-B501-8775CEBBCEA2}" type="pres">
      <dgm:prSet presAssocID="{1E22526B-6E98-4461-82E6-2F2B96C21C09}" presName="sp" presStyleCnt="0"/>
      <dgm:spPr/>
    </dgm:pt>
    <dgm:pt modelId="{5224EE3E-3A6D-41E4-9123-CA424BDE2D1E}" type="pres">
      <dgm:prSet presAssocID="{6C101119-36D3-486F-80A2-75F805CBCAF7}" presName="arrowAndChildren" presStyleCnt="0"/>
      <dgm:spPr/>
    </dgm:pt>
    <dgm:pt modelId="{0DD36A28-8FEB-4931-A53B-D075361D8699}" type="pres">
      <dgm:prSet presAssocID="{6C101119-36D3-486F-80A2-75F805CBCAF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A4C24FF-A965-4315-84E1-7FED431E3117}" type="pres">
      <dgm:prSet presAssocID="{6C101119-36D3-486F-80A2-75F805CBCAF7}" presName="arrow" presStyleLbl="node1" presStyleIdx="2" presStyleCnt="3"/>
      <dgm:spPr/>
      <dgm:t>
        <a:bodyPr/>
        <a:lstStyle/>
        <a:p>
          <a:endParaRPr lang="ru-RU"/>
        </a:p>
      </dgm:t>
    </dgm:pt>
    <dgm:pt modelId="{ACE31F89-F3C7-4D5C-A3A4-E8022C8FFE0E}" type="pres">
      <dgm:prSet presAssocID="{6C101119-36D3-486F-80A2-75F805CBCAF7}" presName="descendantArrow" presStyleCnt="0"/>
      <dgm:spPr/>
    </dgm:pt>
    <dgm:pt modelId="{EAE6488D-8B7D-4F1B-82FF-5C3008B7CF16}" type="pres">
      <dgm:prSet presAssocID="{1DE171C4-993F-4A77-98B8-C218EE195322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DBF02-9F30-42E3-8457-B741585C9973}" type="pres">
      <dgm:prSet presAssocID="{77F607BA-9905-48FE-84A7-A6F395A10DCF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22D92-AB89-461A-A891-8B4403CABC57}" type="pres">
      <dgm:prSet presAssocID="{482F182A-FE78-4823-BCE4-5CBC917D9DEE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F9C98-2ED5-40FC-B667-0841E9A30BB8}" type="pres">
      <dgm:prSet presAssocID="{DC6D352D-4C67-4136-BC7E-922DA30638D4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F4210-7DE8-421F-B46B-E52A9D6F5E04}" type="presOf" srcId="{7E92DC53-EFBC-486E-A3FD-FA9DC02F56DF}" destId="{D527665C-C7CE-4151-BAE5-676B314A2D60}" srcOrd="0" destOrd="0" presId="urn:microsoft.com/office/officeart/2005/8/layout/process4"/>
    <dgm:cxn modelId="{ACABCC06-129B-4837-B90E-3BCE47F1EA60}" type="presOf" srcId="{56F45F43-0A61-48F8-A044-1EA390159DC2}" destId="{43DE3992-8724-47E4-BA86-A8B6C1176112}" srcOrd="0" destOrd="0" presId="urn:microsoft.com/office/officeart/2005/8/layout/process4"/>
    <dgm:cxn modelId="{39761283-1525-43C2-A475-F17C1E2B9CE8}" type="presOf" srcId="{E4A6DF6D-E66B-4C4A-82A7-3D8549987C00}" destId="{16BF1A32-02DE-4100-B693-52A654C4CA38}" srcOrd="0" destOrd="0" presId="urn:microsoft.com/office/officeart/2005/8/layout/process4"/>
    <dgm:cxn modelId="{9183723D-0515-48D7-B186-9BAF281C2DF3}" type="presOf" srcId="{08CC6775-0636-4326-92DA-62D46304D3E4}" destId="{4B169A81-DC88-4250-AF8B-D278233C1E6D}" srcOrd="0" destOrd="0" presId="urn:microsoft.com/office/officeart/2005/8/layout/process4"/>
    <dgm:cxn modelId="{E700BE6F-193D-4DFB-B743-4108497BB656}" type="presOf" srcId="{DC6D352D-4C67-4136-BC7E-922DA30638D4}" destId="{866F9C98-2ED5-40FC-B667-0841E9A30BB8}" srcOrd="0" destOrd="0" presId="urn:microsoft.com/office/officeart/2005/8/layout/process4"/>
    <dgm:cxn modelId="{F8D48343-2CCC-4A09-9D8D-02E3BA38E9F9}" srcId="{7E92DC53-EFBC-486E-A3FD-FA9DC02F56DF}" destId="{1C1CB156-CE82-48D6-A349-E3A404229F44}" srcOrd="1" destOrd="0" parTransId="{D6805876-AA96-4B71-B604-F4128C51EAA7}" sibTransId="{C10BC4DA-7BD4-42E5-874A-5EF8E763C645}"/>
    <dgm:cxn modelId="{051EB172-B136-46A0-A26E-FD45487E487D}" type="presOf" srcId="{C15C987E-8756-4C7E-BD32-6C3C8967AE73}" destId="{694626F7-9E95-4656-B71A-03479D6814A6}" srcOrd="0" destOrd="0" presId="urn:microsoft.com/office/officeart/2005/8/layout/process4"/>
    <dgm:cxn modelId="{5B6D5C0C-B9BA-4C3B-83A1-03D2D91D164B}" srcId="{1C1CB156-CE82-48D6-A349-E3A404229F44}" destId="{C15C987E-8756-4C7E-BD32-6C3C8967AE73}" srcOrd="3" destOrd="0" parTransId="{2FD0124B-4323-4A9F-A50D-C121DBD456AA}" sibTransId="{83440481-F0A3-48CD-A4CF-5110820005E7}"/>
    <dgm:cxn modelId="{8055E977-4729-44C0-AA42-AEC13A4C6143}" srcId="{56F45F43-0A61-48F8-A044-1EA390159DC2}" destId="{C5460196-0C20-45F6-856A-D40EC0C091F8}" srcOrd="1" destOrd="0" parTransId="{C0CFA61B-0AAC-4B08-8B8D-8BE80C3DFAA1}" sibTransId="{1FCF4E70-E29C-4DA4-84C8-9F4BFAD99E91}"/>
    <dgm:cxn modelId="{EBAFA443-2ADB-4E99-B535-D7682E5A9F77}" type="presOf" srcId="{1C1CB156-CE82-48D6-A349-E3A404229F44}" destId="{38A12994-8BC0-4CE5-A1D7-DE289087B8AE}" srcOrd="0" destOrd="0" presId="urn:microsoft.com/office/officeart/2005/8/layout/process4"/>
    <dgm:cxn modelId="{0170AA93-AB4F-40DE-8575-5E6F02F787C2}" type="presOf" srcId="{6C101119-36D3-486F-80A2-75F805CBCAF7}" destId="{0DD36A28-8FEB-4931-A53B-D075361D8699}" srcOrd="0" destOrd="0" presId="urn:microsoft.com/office/officeart/2005/8/layout/process4"/>
    <dgm:cxn modelId="{6C8F25B0-E991-46A6-90CF-5006F3CFA3C6}" type="presOf" srcId="{526D0107-D7F6-400C-9229-65A1B27D6A6D}" destId="{41B71C6D-1FED-4957-A88B-A27943498A29}" srcOrd="0" destOrd="0" presId="urn:microsoft.com/office/officeart/2005/8/layout/process4"/>
    <dgm:cxn modelId="{48BADDA6-16FF-4B06-9FF4-E4F808320E27}" srcId="{7E92DC53-EFBC-486E-A3FD-FA9DC02F56DF}" destId="{6C101119-36D3-486F-80A2-75F805CBCAF7}" srcOrd="0" destOrd="0" parTransId="{A5ADD2F1-F9A3-43AB-B182-FA66A533F6D7}" sibTransId="{1E22526B-6E98-4461-82E6-2F2B96C21C09}"/>
    <dgm:cxn modelId="{7FCDCC59-5E06-4622-B4DB-57593BB32DCB}" srcId="{56F45F43-0A61-48F8-A044-1EA390159DC2}" destId="{526D0107-D7F6-400C-9229-65A1B27D6A6D}" srcOrd="2" destOrd="0" parTransId="{8FAE1439-2D1A-4533-A4F8-6D9767295583}" sibTransId="{9FA810F8-569A-46E6-AA12-4DC03245C150}"/>
    <dgm:cxn modelId="{6B3F8FAB-A241-4C58-AB4B-55F123F14FA9}" type="presOf" srcId="{9F406C8A-940A-4C1C-B805-9745E745AF21}" destId="{1F238D7C-C61D-4AC7-AEB9-B355548472EC}" srcOrd="0" destOrd="0" presId="urn:microsoft.com/office/officeart/2005/8/layout/process4"/>
    <dgm:cxn modelId="{3F195A3E-BD27-47CB-880E-4E73C05D65B9}" srcId="{1C1CB156-CE82-48D6-A349-E3A404229F44}" destId="{A99183B7-1AFF-4FAD-AF17-2EB1F40BAC0E}" srcOrd="1" destOrd="0" parTransId="{6D5CCBE4-D5F1-4F44-9F5D-F130566E71B5}" sibTransId="{E066709E-4561-44A1-9BFC-9CBBE06F9581}"/>
    <dgm:cxn modelId="{A0A92CA7-00B1-44FD-9B75-E87C7EF93D3A}" type="presOf" srcId="{797C9FD8-D132-42CA-BC51-AFEED08C9B7A}" destId="{F6EFB0A0-5CE3-4754-81F4-BCAF16F854B4}" srcOrd="0" destOrd="0" presId="urn:microsoft.com/office/officeart/2005/8/layout/process4"/>
    <dgm:cxn modelId="{E24C811C-08F3-46FA-89F4-D4E125AC8ACC}" type="presOf" srcId="{6C101119-36D3-486F-80A2-75F805CBCAF7}" destId="{2A4C24FF-A965-4315-84E1-7FED431E3117}" srcOrd="1" destOrd="0" presId="urn:microsoft.com/office/officeart/2005/8/layout/process4"/>
    <dgm:cxn modelId="{300E627F-0B81-42D2-B249-F0F8537F34AC}" srcId="{6C101119-36D3-486F-80A2-75F805CBCAF7}" destId="{DC6D352D-4C67-4136-BC7E-922DA30638D4}" srcOrd="3" destOrd="0" parTransId="{91A5C5F8-C1E4-44C3-83A4-24A542648B72}" sibTransId="{AF7C1DF6-BE33-467C-9297-5CE32C06896A}"/>
    <dgm:cxn modelId="{781A9CCD-8A3A-47B2-AAD5-10A3E6FAEA3D}" srcId="{56F45F43-0A61-48F8-A044-1EA390159DC2}" destId="{08CC6775-0636-4326-92DA-62D46304D3E4}" srcOrd="3" destOrd="0" parTransId="{BB627D39-6085-4AAC-8692-B9FE8C2BA0B0}" sibTransId="{9BCC8964-1C0B-4F6B-A804-23AB1C9CACDA}"/>
    <dgm:cxn modelId="{B5C5E79C-7825-4144-9E72-7A155B337611}" type="presOf" srcId="{1DE171C4-993F-4A77-98B8-C218EE195322}" destId="{EAE6488D-8B7D-4F1B-82FF-5C3008B7CF16}" srcOrd="0" destOrd="0" presId="urn:microsoft.com/office/officeart/2005/8/layout/process4"/>
    <dgm:cxn modelId="{C078E652-F837-4E8B-9A7B-71B461591F66}" srcId="{6C101119-36D3-486F-80A2-75F805CBCAF7}" destId="{482F182A-FE78-4823-BCE4-5CBC917D9DEE}" srcOrd="2" destOrd="0" parTransId="{35F74CFB-A0F2-4ACF-BAB7-FBC6A3FBE847}" sibTransId="{172E744F-6BEC-4E6B-8934-B011401D7E78}"/>
    <dgm:cxn modelId="{10DCFA07-FCDE-4BBB-8D2A-1ECAAF2C630A}" type="presOf" srcId="{A99183B7-1AFF-4FAD-AF17-2EB1F40BAC0E}" destId="{7A9512D5-58DD-472D-8FB7-EB0F7BCAA04C}" srcOrd="0" destOrd="0" presId="urn:microsoft.com/office/officeart/2005/8/layout/process4"/>
    <dgm:cxn modelId="{EEB33E01-E1D5-40BA-9EB8-2E358E103EF2}" type="presOf" srcId="{482F182A-FE78-4823-BCE4-5CBC917D9DEE}" destId="{19722D92-AB89-461A-A891-8B4403CABC57}" srcOrd="0" destOrd="0" presId="urn:microsoft.com/office/officeart/2005/8/layout/process4"/>
    <dgm:cxn modelId="{2C9E63D6-7C57-4C1D-94FA-A50CDB2A83A1}" type="presOf" srcId="{C5460196-0C20-45F6-856A-D40EC0C091F8}" destId="{EF919C8D-AA5D-4E3F-BB26-56C3B563B2FA}" srcOrd="0" destOrd="0" presId="urn:microsoft.com/office/officeart/2005/8/layout/process4"/>
    <dgm:cxn modelId="{0F5F1F40-59D4-42FD-9F84-2D4AB8FBDA8F}" srcId="{56F45F43-0A61-48F8-A044-1EA390159DC2}" destId="{9F406C8A-940A-4C1C-B805-9745E745AF21}" srcOrd="0" destOrd="0" parTransId="{02901A02-A93F-4F46-81DE-EBE788559C9A}" sibTransId="{4463154F-3C62-489A-B5D4-3B28EB3AE0D4}"/>
    <dgm:cxn modelId="{58BE68F4-B805-42A7-9012-5D88D7BE4002}" srcId="{7E92DC53-EFBC-486E-A3FD-FA9DC02F56DF}" destId="{56F45F43-0A61-48F8-A044-1EA390159DC2}" srcOrd="2" destOrd="0" parTransId="{9A1C16AA-DAFF-4CCB-95C9-AC2C19AB7F0B}" sibTransId="{75AF7E3D-47DD-417D-A1E4-0ABD42C8121C}"/>
    <dgm:cxn modelId="{8F110AA0-B52D-4543-8AF5-668051FAF5A9}" srcId="{6C101119-36D3-486F-80A2-75F805CBCAF7}" destId="{1DE171C4-993F-4A77-98B8-C218EE195322}" srcOrd="0" destOrd="0" parTransId="{A7FE340F-7EF7-4D37-AC5F-BF8504BB0AC3}" sibTransId="{476F3540-5248-4DC4-BC70-6CE004EE8C02}"/>
    <dgm:cxn modelId="{573BDAF9-2C77-425B-852D-ED939AC14559}" type="presOf" srcId="{1C1CB156-CE82-48D6-A349-E3A404229F44}" destId="{45165E2B-87E1-494E-A2EC-B6E933A0144F}" srcOrd="1" destOrd="0" presId="urn:microsoft.com/office/officeart/2005/8/layout/process4"/>
    <dgm:cxn modelId="{8CC5B9EA-D16F-49A7-AA61-FFF5E6C31360}" srcId="{6C101119-36D3-486F-80A2-75F805CBCAF7}" destId="{77F607BA-9905-48FE-84A7-A6F395A10DCF}" srcOrd="1" destOrd="0" parTransId="{D2B9521D-08C2-4861-B77A-D3C08DA56D1D}" sibTransId="{424F6E04-D467-4CD6-8023-F25F6F5F4DCA}"/>
    <dgm:cxn modelId="{0B3F17C1-B233-4622-8A2D-5C735BC2932E}" srcId="{1C1CB156-CE82-48D6-A349-E3A404229F44}" destId="{797C9FD8-D132-42CA-BC51-AFEED08C9B7A}" srcOrd="2" destOrd="0" parTransId="{BFBB5600-574E-4F00-89CD-E7B13476D581}" sibTransId="{C6AEE13F-1C5D-4EDF-A53F-F60C48EA0C21}"/>
    <dgm:cxn modelId="{52A1B561-FA7C-4D4B-A72D-B250E4AEFDFA}" type="presOf" srcId="{56F45F43-0A61-48F8-A044-1EA390159DC2}" destId="{69B993E1-D95F-4A51-8215-23894EDFBA69}" srcOrd="1" destOrd="0" presId="urn:microsoft.com/office/officeart/2005/8/layout/process4"/>
    <dgm:cxn modelId="{CAB1CFA8-09B4-4800-9A0A-678E6DCC71A0}" type="presOf" srcId="{77F607BA-9905-48FE-84A7-A6F395A10DCF}" destId="{000DBF02-9F30-42E3-8457-B741585C9973}" srcOrd="0" destOrd="0" presId="urn:microsoft.com/office/officeart/2005/8/layout/process4"/>
    <dgm:cxn modelId="{DDE51093-450E-42FE-A575-7980BEF94491}" srcId="{1C1CB156-CE82-48D6-A349-E3A404229F44}" destId="{E4A6DF6D-E66B-4C4A-82A7-3D8549987C00}" srcOrd="0" destOrd="0" parTransId="{1AAB78AC-4FA0-4CDA-AD87-E61EC04FC42A}" sibTransId="{CD864F31-0A98-4C17-B9F7-051F83A0B529}"/>
    <dgm:cxn modelId="{6322C236-2424-494E-BA29-DB8714EA6723}" type="presParOf" srcId="{D527665C-C7CE-4151-BAE5-676B314A2D60}" destId="{0C30777F-9A9A-40DC-85CD-8A5FA5928F26}" srcOrd="0" destOrd="0" presId="urn:microsoft.com/office/officeart/2005/8/layout/process4"/>
    <dgm:cxn modelId="{52FA4867-8281-49FB-90D1-5EB7859974B4}" type="presParOf" srcId="{0C30777F-9A9A-40DC-85CD-8A5FA5928F26}" destId="{43DE3992-8724-47E4-BA86-A8B6C1176112}" srcOrd="0" destOrd="0" presId="urn:microsoft.com/office/officeart/2005/8/layout/process4"/>
    <dgm:cxn modelId="{0A73EBBB-0F32-4B82-95C5-38EFAB27E2D7}" type="presParOf" srcId="{0C30777F-9A9A-40DC-85CD-8A5FA5928F26}" destId="{69B993E1-D95F-4A51-8215-23894EDFBA69}" srcOrd="1" destOrd="0" presId="urn:microsoft.com/office/officeart/2005/8/layout/process4"/>
    <dgm:cxn modelId="{0D64CD61-34ED-4932-ACD8-0AF43B378F66}" type="presParOf" srcId="{0C30777F-9A9A-40DC-85CD-8A5FA5928F26}" destId="{9EFB6CA8-3E0E-4861-9FAC-815DB0063FC6}" srcOrd="2" destOrd="0" presId="urn:microsoft.com/office/officeart/2005/8/layout/process4"/>
    <dgm:cxn modelId="{46E7E5F3-9202-4502-ABEB-94DF314E4777}" type="presParOf" srcId="{9EFB6CA8-3E0E-4861-9FAC-815DB0063FC6}" destId="{1F238D7C-C61D-4AC7-AEB9-B355548472EC}" srcOrd="0" destOrd="0" presId="urn:microsoft.com/office/officeart/2005/8/layout/process4"/>
    <dgm:cxn modelId="{4C881FB5-3CCB-4C51-9E6B-80839DCE12A9}" type="presParOf" srcId="{9EFB6CA8-3E0E-4861-9FAC-815DB0063FC6}" destId="{EF919C8D-AA5D-4E3F-BB26-56C3B563B2FA}" srcOrd="1" destOrd="0" presId="urn:microsoft.com/office/officeart/2005/8/layout/process4"/>
    <dgm:cxn modelId="{2CB022E1-FBEF-40FD-9F4F-4B439220F39D}" type="presParOf" srcId="{9EFB6CA8-3E0E-4861-9FAC-815DB0063FC6}" destId="{41B71C6D-1FED-4957-A88B-A27943498A29}" srcOrd="2" destOrd="0" presId="urn:microsoft.com/office/officeart/2005/8/layout/process4"/>
    <dgm:cxn modelId="{C4205B5A-175D-49CC-9B46-5F70CFB97DC9}" type="presParOf" srcId="{9EFB6CA8-3E0E-4861-9FAC-815DB0063FC6}" destId="{4B169A81-DC88-4250-AF8B-D278233C1E6D}" srcOrd="3" destOrd="0" presId="urn:microsoft.com/office/officeart/2005/8/layout/process4"/>
    <dgm:cxn modelId="{5FF2998F-419B-4D90-8AC7-C95D71C6F982}" type="presParOf" srcId="{D527665C-C7CE-4151-BAE5-676B314A2D60}" destId="{733A19C1-27E9-49F7-AC6F-B1C899D0E735}" srcOrd="1" destOrd="0" presId="urn:microsoft.com/office/officeart/2005/8/layout/process4"/>
    <dgm:cxn modelId="{0ECA5259-28C6-41DF-8DA5-373B23FD5AAD}" type="presParOf" srcId="{D527665C-C7CE-4151-BAE5-676B314A2D60}" destId="{3022DC4E-691F-45BF-B287-791ED5A462A0}" srcOrd="2" destOrd="0" presId="urn:microsoft.com/office/officeart/2005/8/layout/process4"/>
    <dgm:cxn modelId="{FF9088F6-D6E7-4DDA-A0C0-D38952D72CC3}" type="presParOf" srcId="{3022DC4E-691F-45BF-B287-791ED5A462A0}" destId="{38A12994-8BC0-4CE5-A1D7-DE289087B8AE}" srcOrd="0" destOrd="0" presId="urn:microsoft.com/office/officeart/2005/8/layout/process4"/>
    <dgm:cxn modelId="{7E9D3C19-94F8-4DAB-8D3A-65097256870E}" type="presParOf" srcId="{3022DC4E-691F-45BF-B287-791ED5A462A0}" destId="{45165E2B-87E1-494E-A2EC-B6E933A0144F}" srcOrd="1" destOrd="0" presId="urn:microsoft.com/office/officeart/2005/8/layout/process4"/>
    <dgm:cxn modelId="{2AD6430E-B968-4F46-8138-F1ACED23E0FD}" type="presParOf" srcId="{3022DC4E-691F-45BF-B287-791ED5A462A0}" destId="{85EC9298-389B-4F00-9019-3CD804EACF7E}" srcOrd="2" destOrd="0" presId="urn:microsoft.com/office/officeart/2005/8/layout/process4"/>
    <dgm:cxn modelId="{5AFCD49F-6F7E-4BCC-BE1D-67A29EF52E92}" type="presParOf" srcId="{85EC9298-389B-4F00-9019-3CD804EACF7E}" destId="{16BF1A32-02DE-4100-B693-52A654C4CA38}" srcOrd="0" destOrd="0" presId="urn:microsoft.com/office/officeart/2005/8/layout/process4"/>
    <dgm:cxn modelId="{FBAF48C8-0135-4DD3-A76F-174BB34CD64A}" type="presParOf" srcId="{85EC9298-389B-4F00-9019-3CD804EACF7E}" destId="{7A9512D5-58DD-472D-8FB7-EB0F7BCAA04C}" srcOrd="1" destOrd="0" presId="urn:microsoft.com/office/officeart/2005/8/layout/process4"/>
    <dgm:cxn modelId="{B82A7152-4C3E-4093-941A-FA5F62B76200}" type="presParOf" srcId="{85EC9298-389B-4F00-9019-3CD804EACF7E}" destId="{F6EFB0A0-5CE3-4754-81F4-BCAF16F854B4}" srcOrd="2" destOrd="0" presId="urn:microsoft.com/office/officeart/2005/8/layout/process4"/>
    <dgm:cxn modelId="{D7ED15C0-C429-4E08-BA2C-16021EEAD8C1}" type="presParOf" srcId="{85EC9298-389B-4F00-9019-3CD804EACF7E}" destId="{694626F7-9E95-4656-B71A-03479D6814A6}" srcOrd="3" destOrd="0" presId="urn:microsoft.com/office/officeart/2005/8/layout/process4"/>
    <dgm:cxn modelId="{1DF1480C-0B0B-4DD7-BA9A-567A51351F04}" type="presParOf" srcId="{D527665C-C7CE-4151-BAE5-676B314A2D60}" destId="{86286693-546A-4B65-B501-8775CEBBCEA2}" srcOrd="3" destOrd="0" presId="urn:microsoft.com/office/officeart/2005/8/layout/process4"/>
    <dgm:cxn modelId="{7BFB942F-2540-47D4-8CE7-18A0305E0593}" type="presParOf" srcId="{D527665C-C7CE-4151-BAE5-676B314A2D60}" destId="{5224EE3E-3A6D-41E4-9123-CA424BDE2D1E}" srcOrd="4" destOrd="0" presId="urn:microsoft.com/office/officeart/2005/8/layout/process4"/>
    <dgm:cxn modelId="{D0056F9E-4648-4392-A13E-6453ED1A04FF}" type="presParOf" srcId="{5224EE3E-3A6D-41E4-9123-CA424BDE2D1E}" destId="{0DD36A28-8FEB-4931-A53B-D075361D8699}" srcOrd="0" destOrd="0" presId="urn:microsoft.com/office/officeart/2005/8/layout/process4"/>
    <dgm:cxn modelId="{59387F13-D23D-45D9-9EF4-8DE578868198}" type="presParOf" srcId="{5224EE3E-3A6D-41E4-9123-CA424BDE2D1E}" destId="{2A4C24FF-A965-4315-84E1-7FED431E3117}" srcOrd="1" destOrd="0" presId="urn:microsoft.com/office/officeart/2005/8/layout/process4"/>
    <dgm:cxn modelId="{8684F6BB-053A-4882-B516-F22E45702F0D}" type="presParOf" srcId="{5224EE3E-3A6D-41E4-9123-CA424BDE2D1E}" destId="{ACE31F89-F3C7-4D5C-A3A4-E8022C8FFE0E}" srcOrd="2" destOrd="0" presId="urn:microsoft.com/office/officeart/2005/8/layout/process4"/>
    <dgm:cxn modelId="{BED8B4C0-49EC-45AC-ABD6-965252635686}" type="presParOf" srcId="{ACE31F89-F3C7-4D5C-A3A4-E8022C8FFE0E}" destId="{EAE6488D-8B7D-4F1B-82FF-5C3008B7CF16}" srcOrd="0" destOrd="0" presId="urn:microsoft.com/office/officeart/2005/8/layout/process4"/>
    <dgm:cxn modelId="{BC4F6F83-9C78-40F5-BBB1-AC4A1153D85E}" type="presParOf" srcId="{ACE31F89-F3C7-4D5C-A3A4-E8022C8FFE0E}" destId="{000DBF02-9F30-42E3-8457-B741585C9973}" srcOrd="1" destOrd="0" presId="urn:microsoft.com/office/officeart/2005/8/layout/process4"/>
    <dgm:cxn modelId="{7F355BC7-5372-4039-ADC8-8D8CFCC4FC51}" type="presParOf" srcId="{ACE31F89-F3C7-4D5C-A3A4-E8022C8FFE0E}" destId="{19722D92-AB89-461A-A891-8B4403CABC57}" srcOrd="2" destOrd="0" presId="urn:microsoft.com/office/officeart/2005/8/layout/process4"/>
    <dgm:cxn modelId="{E24BE10E-2E59-4AD6-9119-6B76FBC5D5D4}" type="presParOf" srcId="{ACE31F89-F3C7-4D5C-A3A4-E8022C8FFE0E}" destId="{866F9C98-2ED5-40FC-B667-0841E9A30BB8}" srcOrd="3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F491-95C7-4C9A-A029-75BFF62419D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C62D-EC68-40DD-A48B-04031AA21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14852976_22-p-foni-dlya-prezentatsii-shkolnie-24.png"/>
          <p:cNvPicPr>
            <a:picLocks noChangeAspect="1"/>
          </p:cNvPicPr>
          <p:nvPr/>
        </p:nvPicPr>
        <p:blipFill>
          <a:blip r:embed="rId2"/>
          <a:srcRect r="6250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643050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Исследование уроков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Lesson Study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«Коллективные и групповые формы и методы работы в условиях малокомплектной школы в рамках обновления образования Республики Казахстан»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28794" y="3286124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Рыбинок Екатерина Валерьевна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Должность: руководитель школьного методического объединения естественно-методического цикла, учитель математики и физики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714356"/>
            <a:ext cx="6500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Алчановская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основная средняя школа отдела образования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Денисовского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района» Управления образования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9058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2023 г.</a:t>
            </a:r>
            <a:endParaRPr lang="ru-RU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88782_top-fon-com-p-fon-dlya-prezentatsii-nachalnaya-shkola-sk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285728"/>
            <a:ext cx="792961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исследования уроков и итоговые результаты по окончанию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совпали. Мы определили наиболее эффективные методы и приемы создания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коллаборативной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среды. Среди данных приемов и методов следует выделить такие методы и приемы групповой и парной работы, как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«Бинго», «Поменяемся местами», «Правда или ложь», «Логическая цепочка», «Домино», «Древо мудрости», «Карусель», «Воронка идей», «Динамичные пары».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Данные методы, формы и приемы групповой работы применимы на всех уроках естественно-математического направления, учитывают специфику работы преподаваемых предметов. Результаты проведения исследования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отразились на качестве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учащихся, выявлен рост динамики качества знаний на 7 – 12%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педагогическом совете школы было принято решение о активном внедрении вышеназванных форм и методов групповой работы в своей повседневной педагогической практике.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14546" y="2786058"/>
          <a:ext cx="664373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право 6"/>
          <p:cNvSpPr/>
          <p:nvPr/>
        </p:nvSpPr>
        <p:spPr>
          <a:xfrm rot="20909828">
            <a:off x="3348556" y="2760755"/>
            <a:ext cx="3375166" cy="462594"/>
          </a:xfrm>
          <a:prstGeom prst="rightArrow">
            <a:avLst>
              <a:gd name="adj1" fmla="val 25947"/>
              <a:gd name="adj2" fmla="val 789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88782_top-fon-com-p-fon-dlya-prezentatsii-nachalnaya-shkola-sk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214290"/>
            <a:ext cx="82153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жұмыста оқушылар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саны аз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сабақтарда топтық әдістер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 формаларын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қолдану мәселесі шешілген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Мәселе алдын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ала SWOT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талдауы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арқылы анықталды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SMART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технологиясының көмегімен келесі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мақсаттар қойылды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2022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жылғы қараша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қаңтар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2023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жылының онкүндігінде студенттерді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топтық өзара оқытудың оңтайлы нысандары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әдістерін зерттеу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табысты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бірлескен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ортасын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құру үшін оқушылармен жұмыс істеудің ең тиімді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ұжымдық және топтық формалары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әдістерін таңдау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жұмыс мұғалімдер үшін пайдалы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практикалық оқыту іс-әрекетінде қолдануға болады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43042" y="2049664"/>
            <a:ext cx="72866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данной работе решается проблема по использованию групповых методов и форм работы в классах с малочисленным количеством учащихся. Проблема была выявлена с помощью предварительно проведенного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SWOT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-анализа. С помощью технологии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SMART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поставлены следующие цели: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оптимальных форм и методов группового взаимообучения учащихся в течении декады ноябрь – январь 2022 – 2023 учебного года; выбор наиболее эффективных коллективных и групповых форм и методов работы с учащимися для создания успешной коллаборативной среды обучения. Данная работа может быть полезна учителям и применима в практической педагогической деятельности.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81536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This paper solves the problem of using group methods and forms of work in classes with a small number of students. The problem was identified through a preliminary SWOT analysis. With the help of SMART technology, the following goals were set: to study the optimal forms and methods of group mutual learning of students during the decade of November - January 2022 - 2023 academic year; choosing the most effective collective and group forms and methods of working with students to create a successful collaborative learning environment. This work can be useful for teachers and applicable in practical teaching activities.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4DMperXUAE4t7g (1).jpg_lar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4912">
            <a:off x="160520" y="167673"/>
            <a:ext cx="4295522" cy="21251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5290" y="2112194"/>
          <a:ext cx="7929618" cy="4572000"/>
        </p:xfrm>
        <a:graphic>
          <a:graphicData uri="http://schemas.openxmlformats.org/drawingml/2006/table">
            <a:tbl>
              <a:tblPr/>
              <a:tblGrid>
                <a:gridCol w="3964395"/>
                <a:gridCol w="396522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STRENGTHS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Сильные стороны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WEAKNESS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Слабые стороны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82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Доступность получения качественного образования для каждого ученика в классе.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 разнообразных методов донесения учебной информации каждому ученику.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Помощь учащихся друг другу в запоминании, применении полученных знаний на уроке.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индивидуального подхода с учетом потребностей и психологических особенностей обучающихся.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обратной связи с преподавателем.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высокой конкурентной среды среди учащихся в освоении полученных знаний.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Групповые (коллективные) формы работы применять на уроке достаточно сложно; то же относится и к парным методам работы, т.к. если учащиеся отсутствуют на уроке по болезни, то выполнить запланированную групповую или парную работу не всегда возможно.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малом коллективе не всегда является уместной похвала отдельного ребенка, таким образом, не всегда является возможным предоставить обратную связь полным образом.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OPPORTUNITIES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THREATS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Угрозы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8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результате полученного образования заинтересованы родители учащихся и педагогический коллектив.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результате взаимодействия и сотрудничества заинтересованы средние школы района.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заинтересованность учащихся в получении дополнительного образования на базе школы, посещение кружков и участие в различных внеклассных мероприятиях и олимпиадах.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Риск увеличения объема работы, возлагающийся на членов педагогического коллектива.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конкуренция среди образовательных организаций в виду местоположения школы вблизи районного центра.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Консервативный подход в образовании, нежелание принять изменения в сфере образования.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DL_4ykUW4AAVT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89"/>
            <a:ext cx="3929090" cy="173492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88782_top-fon-com-p-fon-dlya-prezentatsii-nachalnaya-shkola-sk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00100" y="290182"/>
            <a:ext cx="771530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постановки целей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SMART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мы сформулировали следующую цель исследования цикла уроков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Исследовать оптимальные формы и методы группового взаимообучения учащихся в течении декады ноябрь – январь 2022 – 2023 учебного года;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 наиболее эффективные коллективные и групповые формы и методы работы с учащимися для создания успешной коллаборативной среды обучения.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0F6355-386B-44BF-B191-171A524E5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2407"/>
          <a:stretch/>
        </p:blipFill>
        <p:spPr>
          <a:xfrm>
            <a:off x="714348" y="3000371"/>
            <a:ext cx="4357718" cy="2862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0EAE85-4D35-4420-B831-7952B8C22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343382"/>
            <a:ext cx="3352800" cy="207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70B11F-56F0-4E6A-93D7-48110A8E8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340" y="4538516"/>
            <a:ext cx="3306746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1ou1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4350"/>
            <a:ext cx="207170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n1ou1_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207170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n1ou1_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72008"/>
            <a:ext cx="2000240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1500166" y="357166"/>
          <a:ext cx="764383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88782_top-fon-com-p-fon-dlya-prezentatsii-nachalnaya-shkola-sk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19644" y="2533798"/>
          <a:ext cx="6929486" cy="2773680"/>
        </p:xfrm>
        <a:graphic>
          <a:graphicData uri="http://schemas.openxmlformats.org/drawingml/2006/table">
            <a:tbl>
              <a:tblPr/>
              <a:tblGrid>
                <a:gridCol w="2307207"/>
                <a:gridCol w="1823887"/>
                <a:gridCol w="1379892"/>
                <a:gridCol w="1418500"/>
              </a:tblGrid>
              <a:tr h="181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Учащийся «А»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Учащийся «В»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Учащийся «С»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Что тебе больше всего понравилось на уроке?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Работа в группах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Динамичные пары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Работа в группах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Чему ты научился на уроке?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Решать задачи на определение плотности тела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Определять плотность тела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Находить массу, объем, зная плотность тела.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Что ты сейчас можешь сделать из того, что не мог делать прежде?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Могу быстро находить информацию в учебнике для составления кластера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Могу работать в команде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Могу защищать кластер вместе с товарищами.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Какой этап урока был для тебя более эффективным?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Тестирование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Работа с кластером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Домино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4414" y="571480"/>
            <a:ext cx="67151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и наблюдение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 урок физики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Дата: 16.11.2022   Учитель: Рыбинок Е.В.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урока: «Плотность. Расчет плотности тела»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применялись следующие групповые формы и методы работы: «Домино», «Динамичные пары», «Бинго».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 учащихся показал следующие данные: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88782_top-fon-com-p-fon-dlya-prezentatsii-nachalnaya-shkola-sk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357166"/>
            <a:ext cx="7500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и наблюдение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 урок алгебры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Дата: 28.11.2022   Учитель: Рыбинок Е.В.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урока: «Решение системы линейных уравнений с двумя переменными графическим способом»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применялись следующие групповые формы и методы работы: «Поменяемся местами», «Правда или ложь», «Логическая цепочка».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2-12-19 at 22.07.45 (1)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1500166" y="2143116"/>
            <a:ext cx="435771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WhatsApp Image 2022-12-19 at 22.07.46 (1)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3786190"/>
            <a:ext cx="421484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88782_top-fon-com-p-fon-dlya-prezentatsii-nachalnaya-shkola-sk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1538" y="571480"/>
            <a:ext cx="73581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и наблюдение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 урок биологии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Дата: 19.12.2022   Учитель: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Козачук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урока: «Органы дыхания беспозвоночных и позвоночных животных»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применялись следующие групповые формы и методы работы: «Карусель», «Воронка идей», «Правда или ложь».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2-12-19 at 22.02.4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3042" y="2357430"/>
            <a:ext cx="357190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WhatsApp Image 2022-12-19 at 22.02.4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504" y="3071810"/>
            <a:ext cx="378618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hatsApp Image 2022-12-19 at 21.54.51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3108" y="4572008"/>
            <a:ext cx="328614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88782_top-fon-com-p-fon-dlya-prezentatsii-nachalnaya-shkola-sk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14414" y="285728"/>
            <a:ext cx="72152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и наблюдение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-4 урок физической культуры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Дата: 24.01.2023   Учитель: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Нурушев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урока: «Спортивные игры»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Наблюдатели оценивали такие показатели: как двигательную активность, морально-волевые качества, достижение индивидуальных и коллективных целей в игре, знание правил игр, умение выполнять упражнения.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Физра1 (4).jpeg"/>
          <p:cNvPicPr/>
          <p:nvPr/>
        </p:nvPicPr>
        <p:blipFill>
          <a:blip r:embed="rId3"/>
          <a:stretch>
            <a:fillRect/>
          </a:stretch>
        </p:blipFill>
        <p:spPr>
          <a:xfrm rot="20953984">
            <a:off x="1556370" y="2509666"/>
            <a:ext cx="4128905" cy="2828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Физра1 (1).jpeg"/>
          <p:cNvPicPr/>
          <p:nvPr/>
        </p:nvPicPr>
        <p:blipFill>
          <a:blip r:embed="rId4"/>
          <a:stretch>
            <a:fillRect/>
          </a:stretch>
        </p:blipFill>
        <p:spPr>
          <a:xfrm rot="21062217">
            <a:off x="4973955" y="3690881"/>
            <a:ext cx="3950473" cy="2724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1089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Owner</cp:lastModifiedBy>
  <cp:revision>40</cp:revision>
  <dcterms:created xsi:type="dcterms:W3CDTF">2023-03-30T16:14:05Z</dcterms:created>
  <dcterms:modified xsi:type="dcterms:W3CDTF">2023-03-30T18:11:46Z</dcterms:modified>
</cp:coreProperties>
</file>