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9" r:id="rId12"/>
    <p:sldId id="266" r:id="rId13"/>
    <p:sldId id="267" r:id="rId14"/>
    <p:sldId id="271" r:id="rId15"/>
    <p:sldId id="268" r:id="rId16"/>
    <p:sldId id="272" r:id="rId17"/>
    <p:sldId id="264" r:id="rId18"/>
    <p:sldId id="273" r:id="rId19"/>
    <p:sldId id="274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B6370-189E-413A-B967-98A3B3058BB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DCAFA16-2EB7-493B-8D4B-CB2AFB570C87}">
      <dgm:prSet phldrT="[Текст]"/>
      <dgm:spPr/>
      <dgm:t>
        <a:bodyPr/>
        <a:lstStyle/>
        <a:p>
          <a:r>
            <a:rPr lang="ru-RU" dirty="0" smtClean="0"/>
            <a:t>Цель обучения</a:t>
          </a:r>
          <a:endParaRPr lang="ru-RU" dirty="0"/>
        </a:p>
      </dgm:t>
    </dgm:pt>
    <dgm:pt modelId="{02EA4BE0-7B12-4603-B284-3F1BCCCA064D}" type="parTrans" cxnId="{14AA7B79-5371-4D13-91CE-233845E738F5}">
      <dgm:prSet/>
      <dgm:spPr/>
      <dgm:t>
        <a:bodyPr/>
        <a:lstStyle/>
        <a:p>
          <a:endParaRPr lang="ru-RU"/>
        </a:p>
      </dgm:t>
    </dgm:pt>
    <dgm:pt modelId="{FA079DA3-7F7F-4544-8454-8716DC5C30A5}" type="sibTrans" cxnId="{14AA7B79-5371-4D13-91CE-233845E738F5}">
      <dgm:prSet/>
      <dgm:spPr/>
      <dgm:t>
        <a:bodyPr/>
        <a:lstStyle/>
        <a:p>
          <a:endParaRPr lang="ru-RU"/>
        </a:p>
      </dgm:t>
    </dgm:pt>
    <dgm:pt modelId="{BDA4B401-CB00-4CE8-9D7E-FD92FA7CDB5D}">
      <dgm:prSet phldrT="[Текст]" custT="1"/>
      <dgm:spPr/>
      <dgm:t>
        <a:bodyPr/>
        <a:lstStyle/>
        <a:p>
          <a:r>
            <a:rPr lang="ru-RU" sz="2400" dirty="0" smtClean="0"/>
            <a:t>6.1.2.22  </a:t>
          </a:r>
          <a:r>
            <a:rPr lang="kk-KZ" sz="2400" dirty="0" smtClean="0"/>
            <a:t>находить значения числовых выражений, содержащих рациональные числа</a:t>
          </a:r>
          <a:endParaRPr lang="ru-RU" sz="2400" dirty="0"/>
        </a:p>
      </dgm:t>
    </dgm:pt>
    <dgm:pt modelId="{FF3B4300-EB7E-4B14-97CA-32D3194C0C74}" type="parTrans" cxnId="{7FA9BF9E-F44A-4858-89E8-C0773BD64D0C}">
      <dgm:prSet/>
      <dgm:spPr/>
      <dgm:t>
        <a:bodyPr/>
        <a:lstStyle/>
        <a:p>
          <a:endParaRPr lang="ru-RU"/>
        </a:p>
      </dgm:t>
    </dgm:pt>
    <dgm:pt modelId="{8FE610DC-8783-48B2-8119-C30FF977FFF0}" type="sibTrans" cxnId="{7FA9BF9E-F44A-4858-89E8-C0773BD64D0C}">
      <dgm:prSet/>
      <dgm:spPr/>
      <dgm:t>
        <a:bodyPr/>
        <a:lstStyle/>
        <a:p>
          <a:endParaRPr lang="ru-RU"/>
        </a:p>
      </dgm:t>
    </dgm:pt>
    <dgm:pt modelId="{154A336E-B527-4959-8AC2-FE5058886D93}">
      <dgm:prSet phldrT="[Текст]"/>
      <dgm:spPr/>
      <dgm:t>
        <a:bodyPr/>
        <a:lstStyle/>
        <a:p>
          <a:r>
            <a:rPr lang="ru-RU" dirty="0" smtClean="0"/>
            <a:t>Цель урока</a:t>
          </a:r>
          <a:endParaRPr lang="ru-RU" dirty="0"/>
        </a:p>
      </dgm:t>
    </dgm:pt>
    <dgm:pt modelId="{8F164EDB-4D7E-47DA-AAD9-CD7B986E6CB4}" type="parTrans" cxnId="{EBCE3366-EE51-4E94-9796-3BCC7EF6C20F}">
      <dgm:prSet/>
      <dgm:spPr/>
      <dgm:t>
        <a:bodyPr/>
        <a:lstStyle/>
        <a:p>
          <a:endParaRPr lang="ru-RU"/>
        </a:p>
      </dgm:t>
    </dgm:pt>
    <dgm:pt modelId="{48874122-A468-4DA0-8588-A8E1E572C523}" type="sibTrans" cxnId="{EBCE3366-EE51-4E94-9796-3BCC7EF6C20F}">
      <dgm:prSet/>
      <dgm:spPr/>
      <dgm:t>
        <a:bodyPr/>
        <a:lstStyle/>
        <a:p>
          <a:endParaRPr lang="ru-RU"/>
        </a:p>
      </dgm:t>
    </dgm:pt>
    <dgm:pt modelId="{AA50C52F-E97D-4F9F-AF19-2DA0D1C56BAA}">
      <dgm:prSet phldrT="[Текст]" custT="1"/>
      <dgm:spPr/>
      <dgm:t>
        <a:bodyPr/>
        <a:lstStyle/>
        <a:p>
          <a:r>
            <a:rPr lang="ru-RU" sz="1800" i="1" u="sng" dirty="0" smtClean="0"/>
            <a:t>знать:</a:t>
          </a:r>
          <a:r>
            <a:rPr lang="ru-RU" sz="1800" u="sng" dirty="0" smtClean="0"/>
            <a:t>  </a:t>
          </a:r>
          <a:r>
            <a:rPr lang="kk-KZ" sz="1800" dirty="0" smtClean="0"/>
            <a:t>как находить значения числовых выражений, содержащих рациональные числа.</a:t>
          </a:r>
          <a:endParaRPr lang="ru-RU" sz="1800" dirty="0"/>
        </a:p>
      </dgm:t>
    </dgm:pt>
    <dgm:pt modelId="{54DBB324-5C16-44D9-B220-1336E2FD321B}" type="parTrans" cxnId="{FF29D6AA-B759-4D74-A278-4C1BC0A10B76}">
      <dgm:prSet/>
      <dgm:spPr/>
      <dgm:t>
        <a:bodyPr/>
        <a:lstStyle/>
        <a:p>
          <a:endParaRPr lang="ru-RU"/>
        </a:p>
      </dgm:t>
    </dgm:pt>
    <dgm:pt modelId="{DDAAA6C8-FCFB-4AAC-9EC4-58E780F58822}" type="sibTrans" cxnId="{FF29D6AA-B759-4D74-A278-4C1BC0A10B76}">
      <dgm:prSet/>
      <dgm:spPr/>
      <dgm:t>
        <a:bodyPr/>
        <a:lstStyle/>
        <a:p>
          <a:endParaRPr lang="ru-RU"/>
        </a:p>
      </dgm:t>
    </dgm:pt>
    <dgm:pt modelId="{F362AEF9-A198-4A2D-A639-0E35B1AF63CC}">
      <dgm:prSet phldrT="[Текст]" custT="1"/>
      <dgm:spPr/>
      <dgm:t>
        <a:bodyPr/>
        <a:lstStyle/>
        <a:p>
          <a:r>
            <a:rPr lang="ru-RU" sz="1800" i="1" u="sng" dirty="0" smtClean="0"/>
            <a:t>уметь:</a:t>
          </a:r>
          <a:r>
            <a:rPr lang="ru-RU" sz="1800" u="sng" dirty="0" smtClean="0"/>
            <a:t>  </a:t>
          </a:r>
          <a:r>
            <a:rPr lang="kk-KZ" sz="1800" dirty="0" smtClean="0"/>
            <a:t>находить значения числовых выражений, содержащих рациональные числа.</a:t>
          </a:r>
          <a:endParaRPr lang="ru-RU" sz="1800" dirty="0"/>
        </a:p>
      </dgm:t>
    </dgm:pt>
    <dgm:pt modelId="{0E8F6C7D-385F-430E-A3AE-77C1A04AE5E1}" type="parTrans" cxnId="{4D223D62-A3B6-4463-8165-1B25BD1FC579}">
      <dgm:prSet/>
      <dgm:spPr/>
      <dgm:t>
        <a:bodyPr/>
        <a:lstStyle/>
        <a:p>
          <a:endParaRPr lang="ru-RU"/>
        </a:p>
      </dgm:t>
    </dgm:pt>
    <dgm:pt modelId="{F70FB274-462F-44E1-A6F8-1C5F6038A2C0}" type="sibTrans" cxnId="{4D223D62-A3B6-4463-8165-1B25BD1FC579}">
      <dgm:prSet/>
      <dgm:spPr/>
      <dgm:t>
        <a:bodyPr/>
        <a:lstStyle/>
        <a:p>
          <a:endParaRPr lang="ru-RU"/>
        </a:p>
      </dgm:t>
    </dgm:pt>
    <dgm:pt modelId="{5AE4F070-33D3-463A-AD56-F4AC4D938B57}">
      <dgm:prSet phldrT="[Текст]"/>
      <dgm:spPr/>
      <dgm:t>
        <a:bodyPr/>
        <a:lstStyle/>
        <a:p>
          <a:r>
            <a:rPr lang="ru-RU" dirty="0" smtClean="0"/>
            <a:t>Критерии успеха</a:t>
          </a:r>
          <a:endParaRPr lang="ru-RU" dirty="0"/>
        </a:p>
      </dgm:t>
    </dgm:pt>
    <dgm:pt modelId="{7D06C6A1-7188-413C-ADFC-4BA147958C97}" type="parTrans" cxnId="{6340939C-6178-47C9-87AA-E9553DF26BE4}">
      <dgm:prSet/>
      <dgm:spPr/>
      <dgm:t>
        <a:bodyPr/>
        <a:lstStyle/>
        <a:p>
          <a:endParaRPr lang="ru-RU"/>
        </a:p>
      </dgm:t>
    </dgm:pt>
    <dgm:pt modelId="{1D889E76-50F4-46C4-997A-927D83BE1B4D}" type="sibTrans" cxnId="{6340939C-6178-47C9-87AA-E9553DF26BE4}">
      <dgm:prSet/>
      <dgm:spPr/>
      <dgm:t>
        <a:bodyPr/>
        <a:lstStyle/>
        <a:p>
          <a:endParaRPr lang="ru-RU"/>
        </a:p>
      </dgm:t>
    </dgm:pt>
    <dgm:pt modelId="{912DC123-502D-472B-AC66-91D11EDDEC9E}">
      <dgm:prSet phldrT="[Текст]" custT="1"/>
      <dgm:spPr/>
      <dgm:t>
        <a:bodyPr/>
        <a:lstStyle/>
        <a:p>
          <a:r>
            <a:rPr lang="ru-RU" sz="1800" i="1" u="sng" dirty="0" smtClean="0"/>
            <a:t>знает:</a:t>
          </a:r>
          <a:r>
            <a:rPr lang="ru-RU" sz="1800" u="sng" dirty="0" smtClean="0"/>
            <a:t>  </a:t>
          </a:r>
          <a:r>
            <a:rPr lang="ru-RU" sz="1800" dirty="0" smtClean="0"/>
            <a:t>правила при действиях с рациональными числами; свойства арифметических действий.</a:t>
          </a:r>
          <a:endParaRPr lang="ru-RU" sz="1800" dirty="0"/>
        </a:p>
      </dgm:t>
    </dgm:pt>
    <dgm:pt modelId="{B306A4FC-A141-475B-B033-520B75684DE7}" type="parTrans" cxnId="{8D63D1A0-441D-4DF8-AFE9-993B1CBDA1F6}">
      <dgm:prSet/>
      <dgm:spPr/>
      <dgm:t>
        <a:bodyPr/>
        <a:lstStyle/>
        <a:p>
          <a:endParaRPr lang="ru-RU"/>
        </a:p>
      </dgm:t>
    </dgm:pt>
    <dgm:pt modelId="{20BD8199-0E2D-4D52-8644-A32B46683620}" type="sibTrans" cxnId="{8D63D1A0-441D-4DF8-AFE9-993B1CBDA1F6}">
      <dgm:prSet/>
      <dgm:spPr/>
      <dgm:t>
        <a:bodyPr/>
        <a:lstStyle/>
        <a:p>
          <a:endParaRPr lang="ru-RU"/>
        </a:p>
      </dgm:t>
    </dgm:pt>
    <dgm:pt modelId="{267569A4-7828-43C6-ADF3-576240742823}">
      <dgm:prSet phldrT="[Текст]" custT="1"/>
      <dgm:spPr/>
      <dgm:t>
        <a:bodyPr/>
        <a:lstStyle/>
        <a:p>
          <a:r>
            <a:rPr lang="ru-RU" sz="1800" i="1" u="sng" dirty="0" smtClean="0"/>
            <a:t>умеет:</a:t>
          </a:r>
          <a:r>
            <a:rPr lang="ru-RU" sz="1800" u="sng" dirty="0" smtClean="0"/>
            <a:t>  </a:t>
          </a:r>
          <a:r>
            <a:rPr lang="kk-KZ" sz="1800" dirty="0" smtClean="0"/>
            <a:t>применять правила действий с рациональными числами.</a:t>
          </a:r>
          <a:endParaRPr lang="ru-RU" sz="1800" dirty="0"/>
        </a:p>
      </dgm:t>
    </dgm:pt>
    <dgm:pt modelId="{8FB3C070-DFEF-433F-B545-56BFDF2B7E79}" type="parTrans" cxnId="{107445E8-DA04-4180-92DB-0C392BCEEE45}">
      <dgm:prSet/>
      <dgm:spPr/>
      <dgm:t>
        <a:bodyPr/>
        <a:lstStyle/>
        <a:p>
          <a:endParaRPr lang="ru-RU"/>
        </a:p>
      </dgm:t>
    </dgm:pt>
    <dgm:pt modelId="{49F662DA-E12C-42E0-B601-55583466A30F}" type="sibTrans" cxnId="{107445E8-DA04-4180-92DB-0C392BCEEE45}">
      <dgm:prSet/>
      <dgm:spPr/>
      <dgm:t>
        <a:bodyPr/>
        <a:lstStyle/>
        <a:p>
          <a:endParaRPr lang="ru-RU"/>
        </a:p>
      </dgm:t>
    </dgm:pt>
    <dgm:pt modelId="{3D07F1F5-ADD4-41EE-B75F-2528D9694496}" type="pres">
      <dgm:prSet presAssocID="{F01B6370-189E-413A-B967-98A3B3058B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DCB361-2CC7-4ED7-BB58-0199CEC88618}" type="pres">
      <dgm:prSet presAssocID="{ADCAFA16-2EB7-493B-8D4B-CB2AFB570C87}" presName="linNode" presStyleCnt="0"/>
      <dgm:spPr/>
    </dgm:pt>
    <dgm:pt modelId="{6827E670-C8BE-4331-8BD7-3D8399EEC67C}" type="pres">
      <dgm:prSet presAssocID="{ADCAFA16-2EB7-493B-8D4B-CB2AFB570C8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39BAE-3A5C-480D-ABD0-FAB1E5C44648}" type="pres">
      <dgm:prSet presAssocID="{ADCAFA16-2EB7-493B-8D4B-CB2AFB570C8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D5473-CDD4-4643-8D53-9E35A197E267}" type="pres">
      <dgm:prSet presAssocID="{FA079DA3-7F7F-4544-8454-8716DC5C30A5}" presName="sp" presStyleCnt="0"/>
      <dgm:spPr/>
    </dgm:pt>
    <dgm:pt modelId="{503EFD93-8127-43B9-B315-C1078DF2F437}" type="pres">
      <dgm:prSet presAssocID="{154A336E-B527-4959-8AC2-FE5058886D93}" presName="linNode" presStyleCnt="0"/>
      <dgm:spPr/>
    </dgm:pt>
    <dgm:pt modelId="{695A278A-873C-4319-8F11-DB50CC0230F2}" type="pres">
      <dgm:prSet presAssocID="{154A336E-B527-4959-8AC2-FE5058886D9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467B1-70C7-4C58-A691-9488B97FD052}" type="pres">
      <dgm:prSet presAssocID="{154A336E-B527-4959-8AC2-FE5058886D9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129BC-0220-4DE2-BE4F-3ADC4B22B7A9}" type="pres">
      <dgm:prSet presAssocID="{48874122-A468-4DA0-8588-A8E1E572C523}" presName="sp" presStyleCnt="0"/>
      <dgm:spPr/>
    </dgm:pt>
    <dgm:pt modelId="{98C3795B-7057-4F83-8D82-E9BB3FC95FC2}" type="pres">
      <dgm:prSet presAssocID="{5AE4F070-33D3-463A-AD56-F4AC4D938B57}" presName="linNode" presStyleCnt="0"/>
      <dgm:spPr/>
    </dgm:pt>
    <dgm:pt modelId="{C471D081-979F-419C-B01C-775A8F7E9B26}" type="pres">
      <dgm:prSet presAssocID="{5AE4F070-33D3-463A-AD56-F4AC4D938B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91C30-E983-473C-9306-89BB100AA659}" type="pres">
      <dgm:prSet presAssocID="{5AE4F070-33D3-463A-AD56-F4AC4D938B5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64B3DD-81BB-491B-90DE-9CC5198CAB18}" type="presOf" srcId="{ADCAFA16-2EB7-493B-8D4B-CB2AFB570C87}" destId="{6827E670-C8BE-4331-8BD7-3D8399EEC67C}" srcOrd="0" destOrd="0" presId="urn:microsoft.com/office/officeart/2005/8/layout/vList5"/>
    <dgm:cxn modelId="{EBCE3366-EE51-4E94-9796-3BCC7EF6C20F}" srcId="{F01B6370-189E-413A-B967-98A3B3058BB4}" destId="{154A336E-B527-4959-8AC2-FE5058886D93}" srcOrd="1" destOrd="0" parTransId="{8F164EDB-4D7E-47DA-AAD9-CD7B986E6CB4}" sibTransId="{48874122-A468-4DA0-8588-A8E1E572C523}"/>
    <dgm:cxn modelId="{7FA9BF9E-F44A-4858-89E8-C0773BD64D0C}" srcId="{ADCAFA16-2EB7-493B-8D4B-CB2AFB570C87}" destId="{BDA4B401-CB00-4CE8-9D7E-FD92FA7CDB5D}" srcOrd="0" destOrd="0" parTransId="{FF3B4300-EB7E-4B14-97CA-32D3194C0C74}" sibTransId="{8FE610DC-8783-48B2-8119-C30FF977FFF0}"/>
    <dgm:cxn modelId="{F75D9758-04C7-4C3B-B4FC-F089CCF6D1A6}" type="presOf" srcId="{154A336E-B527-4959-8AC2-FE5058886D93}" destId="{695A278A-873C-4319-8F11-DB50CC0230F2}" srcOrd="0" destOrd="0" presId="urn:microsoft.com/office/officeart/2005/8/layout/vList5"/>
    <dgm:cxn modelId="{ED6A2982-30AA-4691-9B00-FD7A9660DC48}" type="presOf" srcId="{912DC123-502D-472B-AC66-91D11EDDEC9E}" destId="{8B891C30-E983-473C-9306-89BB100AA659}" srcOrd="0" destOrd="0" presId="urn:microsoft.com/office/officeart/2005/8/layout/vList5"/>
    <dgm:cxn modelId="{580D4492-907A-47ED-8DFD-E7A81AC75977}" type="presOf" srcId="{267569A4-7828-43C6-ADF3-576240742823}" destId="{8B891C30-E983-473C-9306-89BB100AA659}" srcOrd="0" destOrd="1" presId="urn:microsoft.com/office/officeart/2005/8/layout/vList5"/>
    <dgm:cxn modelId="{4D223D62-A3B6-4463-8165-1B25BD1FC579}" srcId="{154A336E-B527-4959-8AC2-FE5058886D93}" destId="{F362AEF9-A198-4A2D-A639-0E35B1AF63CC}" srcOrd="1" destOrd="0" parTransId="{0E8F6C7D-385F-430E-A3AE-77C1A04AE5E1}" sibTransId="{F70FB274-462F-44E1-A6F8-1C5F6038A2C0}"/>
    <dgm:cxn modelId="{8F79AD58-7744-4007-B061-DF45FE880920}" type="presOf" srcId="{F01B6370-189E-413A-B967-98A3B3058BB4}" destId="{3D07F1F5-ADD4-41EE-B75F-2528D9694496}" srcOrd="0" destOrd="0" presId="urn:microsoft.com/office/officeart/2005/8/layout/vList5"/>
    <dgm:cxn modelId="{8D63D1A0-441D-4DF8-AFE9-993B1CBDA1F6}" srcId="{5AE4F070-33D3-463A-AD56-F4AC4D938B57}" destId="{912DC123-502D-472B-AC66-91D11EDDEC9E}" srcOrd="0" destOrd="0" parTransId="{B306A4FC-A141-475B-B033-520B75684DE7}" sibTransId="{20BD8199-0E2D-4D52-8644-A32B46683620}"/>
    <dgm:cxn modelId="{6340939C-6178-47C9-87AA-E9553DF26BE4}" srcId="{F01B6370-189E-413A-B967-98A3B3058BB4}" destId="{5AE4F070-33D3-463A-AD56-F4AC4D938B57}" srcOrd="2" destOrd="0" parTransId="{7D06C6A1-7188-413C-ADFC-4BA147958C97}" sibTransId="{1D889E76-50F4-46C4-997A-927D83BE1B4D}"/>
    <dgm:cxn modelId="{14AA7B79-5371-4D13-91CE-233845E738F5}" srcId="{F01B6370-189E-413A-B967-98A3B3058BB4}" destId="{ADCAFA16-2EB7-493B-8D4B-CB2AFB570C87}" srcOrd="0" destOrd="0" parTransId="{02EA4BE0-7B12-4603-B284-3F1BCCCA064D}" sibTransId="{FA079DA3-7F7F-4544-8454-8716DC5C30A5}"/>
    <dgm:cxn modelId="{797210AE-F51B-40DE-81E0-6E936A173388}" type="presOf" srcId="{AA50C52F-E97D-4F9F-AF19-2DA0D1C56BAA}" destId="{A44467B1-70C7-4C58-A691-9488B97FD052}" srcOrd="0" destOrd="0" presId="urn:microsoft.com/office/officeart/2005/8/layout/vList5"/>
    <dgm:cxn modelId="{107445E8-DA04-4180-92DB-0C392BCEEE45}" srcId="{5AE4F070-33D3-463A-AD56-F4AC4D938B57}" destId="{267569A4-7828-43C6-ADF3-576240742823}" srcOrd="1" destOrd="0" parTransId="{8FB3C070-DFEF-433F-B545-56BFDF2B7E79}" sibTransId="{49F662DA-E12C-42E0-B601-55583466A30F}"/>
    <dgm:cxn modelId="{BDECA1FA-9EDC-4BE2-A8AB-F6E3174771A9}" type="presOf" srcId="{5AE4F070-33D3-463A-AD56-F4AC4D938B57}" destId="{C471D081-979F-419C-B01C-775A8F7E9B26}" srcOrd="0" destOrd="0" presId="urn:microsoft.com/office/officeart/2005/8/layout/vList5"/>
    <dgm:cxn modelId="{AC4CCE03-7E94-48F5-A3B7-6EE19696B4CF}" type="presOf" srcId="{F362AEF9-A198-4A2D-A639-0E35B1AF63CC}" destId="{A44467B1-70C7-4C58-A691-9488B97FD052}" srcOrd="0" destOrd="1" presId="urn:microsoft.com/office/officeart/2005/8/layout/vList5"/>
    <dgm:cxn modelId="{FF29D6AA-B759-4D74-A278-4C1BC0A10B76}" srcId="{154A336E-B527-4959-8AC2-FE5058886D93}" destId="{AA50C52F-E97D-4F9F-AF19-2DA0D1C56BAA}" srcOrd="0" destOrd="0" parTransId="{54DBB324-5C16-44D9-B220-1336E2FD321B}" sibTransId="{DDAAA6C8-FCFB-4AAC-9EC4-58E780F58822}"/>
    <dgm:cxn modelId="{AFB6FEEB-5B71-4374-A00C-757D6CFA61A2}" type="presOf" srcId="{BDA4B401-CB00-4CE8-9D7E-FD92FA7CDB5D}" destId="{59739BAE-3A5C-480D-ABD0-FAB1E5C44648}" srcOrd="0" destOrd="0" presId="urn:microsoft.com/office/officeart/2005/8/layout/vList5"/>
    <dgm:cxn modelId="{D7E7FB51-3E04-448F-B042-ADC0AB650B47}" type="presParOf" srcId="{3D07F1F5-ADD4-41EE-B75F-2528D9694496}" destId="{E8DCB361-2CC7-4ED7-BB58-0199CEC88618}" srcOrd="0" destOrd="0" presId="urn:microsoft.com/office/officeart/2005/8/layout/vList5"/>
    <dgm:cxn modelId="{0A360BA5-4B2B-4AAF-90D8-F9B75B296838}" type="presParOf" srcId="{E8DCB361-2CC7-4ED7-BB58-0199CEC88618}" destId="{6827E670-C8BE-4331-8BD7-3D8399EEC67C}" srcOrd="0" destOrd="0" presId="urn:microsoft.com/office/officeart/2005/8/layout/vList5"/>
    <dgm:cxn modelId="{573ED092-9F97-42FF-9954-0C713670E798}" type="presParOf" srcId="{E8DCB361-2CC7-4ED7-BB58-0199CEC88618}" destId="{59739BAE-3A5C-480D-ABD0-FAB1E5C44648}" srcOrd="1" destOrd="0" presId="urn:microsoft.com/office/officeart/2005/8/layout/vList5"/>
    <dgm:cxn modelId="{812D4962-090B-4427-ABFB-67FFC52BBFCE}" type="presParOf" srcId="{3D07F1F5-ADD4-41EE-B75F-2528D9694496}" destId="{4F2D5473-CDD4-4643-8D53-9E35A197E267}" srcOrd="1" destOrd="0" presId="urn:microsoft.com/office/officeart/2005/8/layout/vList5"/>
    <dgm:cxn modelId="{F047B8C0-E217-4A39-9856-8B542D9E0152}" type="presParOf" srcId="{3D07F1F5-ADD4-41EE-B75F-2528D9694496}" destId="{503EFD93-8127-43B9-B315-C1078DF2F437}" srcOrd="2" destOrd="0" presId="urn:microsoft.com/office/officeart/2005/8/layout/vList5"/>
    <dgm:cxn modelId="{36066AEB-1868-4C43-B3F7-175FFD686A22}" type="presParOf" srcId="{503EFD93-8127-43B9-B315-C1078DF2F437}" destId="{695A278A-873C-4319-8F11-DB50CC0230F2}" srcOrd="0" destOrd="0" presId="urn:microsoft.com/office/officeart/2005/8/layout/vList5"/>
    <dgm:cxn modelId="{021EFDA7-5357-4CDD-90C0-5B48650E2C25}" type="presParOf" srcId="{503EFD93-8127-43B9-B315-C1078DF2F437}" destId="{A44467B1-70C7-4C58-A691-9488B97FD052}" srcOrd="1" destOrd="0" presId="urn:microsoft.com/office/officeart/2005/8/layout/vList5"/>
    <dgm:cxn modelId="{28F79F92-BA25-406F-A259-0BECBFE5480D}" type="presParOf" srcId="{3D07F1F5-ADD4-41EE-B75F-2528D9694496}" destId="{E55129BC-0220-4DE2-BE4F-3ADC4B22B7A9}" srcOrd="3" destOrd="0" presId="urn:microsoft.com/office/officeart/2005/8/layout/vList5"/>
    <dgm:cxn modelId="{5ACCE085-ADEE-4517-AF38-5407FAEA0782}" type="presParOf" srcId="{3D07F1F5-ADD4-41EE-B75F-2528D9694496}" destId="{98C3795B-7057-4F83-8D82-E9BB3FC95FC2}" srcOrd="4" destOrd="0" presId="urn:microsoft.com/office/officeart/2005/8/layout/vList5"/>
    <dgm:cxn modelId="{2D93399A-D426-4E8A-B1FD-5A2CC69986CD}" type="presParOf" srcId="{98C3795B-7057-4F83-8D82-E9BB3FC95FC2}" destId="{C471D081-979F-419C-B01C-775A8F7E9B26}" srcOrd="0" destOrd="0" presId="urn:microsoft.com/office/officeart/2005/8/layout/vList5"/>
    <dgm:cxn modelId="{0E51C490-ABCD-49CD-BF51-06FA0AB71402}" type="presParOf" srcId="{98C3795B-7057-4F83-8D82-E9BB3FC95FC2}" destId="{8B891C30-E983-473C-9306-89BB100AA659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00AD98-5587-464F-8503-4F33D65D8BF5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801AC8-D243-4FB3-8D53-8D6438EE1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wner\Desktop\2023%20-%202024%20&#1091;&#1095;&#1077;&#1073;&#1085;&#1099;&#1081;%20&#1075;&#1086;&#1076;\&#1056;&#1072;&#1081;&#1086;&#1085;&#1085;&#1099;&#1081;%20&#1089;&#1077;&#1084;&#1080;&#1085;&#1072;&#1088;\&#1086;&#1090;&#1082;&#1088;&#1099;&#1090;&#1099;&#1081;%20&#1091;&#1088;&#1086;&#1082;\&#1060;&#1077;&#1076;&#1086;&#1088;%20&#1063;&#1080;&#1089;&#1090;&#1103;&#1082;&#1086;&#1074;%20-%20&#1058;&#1077;&#1084;&#1072;%201%20(OST%20&#1055;&#1088;&#1086;&#1089;&#1090;&#1086;&#1082;&#1074;&#1072;&#1096;&#1080;&#1085;&#1086;%202018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Owner\Desktop\2023%20-%202024%20&#1091;&#1095;&#1077;&#1073;&#1085;&#1099;&#1081;%20&#1075;&#1086;&#1076;\&#1056;&#1072;&#1081;&#1086;&#1085;&#1085;&#1099;&#1081;%20&#1089;&#1077;&#1084;&#1080;&#1085;&#1072;&#1088;\&#1086;&#1090;&#1082;&#1088;&#1099;&#1090;&#1099;&#1081;%20&#1091;&#1088;&#1086;&#1082;\&#1050;&#1072;&#1085;&#1080;&#1082;&#1091;&#1083;&#1099;%20&#1074;%20&#1055;&#1088;&#1086;&#1089;&#1090;&#1086;&#1082;&#1074;&#1072;&#1096;&#1080;&#1085;&#1086;%20-%20&#1054;&#1089;&#1085;&#1086;&#1074;&#1085;&#1072;&#1103;%20&#1090;&#1077;&#1084;&#1072;.mp3" TargetMode="Externa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Owner\Desktop\2023%20-%202024%20&#1091;&#1095;&#1077;&#1073;&#1085;&#1099;&#1081;%20&#1075;&#1086;&#1076;\&#1056;&#1072;&#1081;&#1086;&#1085;&#1085;&#1099;&#1081;%20&#1089;&#1077;&#1084;&#1080;&#1085;&#1072;&#1088;\&#1086;&#1090;&#1082;&#1088;&#1099;&#1090;&#1099;&#1081;%20&#1091;&#1088;&#1086;&#1082;\&#1055;&#1088;&#1086;&#1089;&#1090;&#1086;&#1082;&#1074;&#1072;&#1096;&#1080;&#1085;&#1086;%20-%20&#1050;&#1083;&#1072;&#1076;.mp3" TargetMode="Externa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C:\Users\Owner\Desktop\2023%20-%202024%20&#1091;&#1095;&#1077;&#1073;&#1085;&#1099;&#1081;%20&#1075;&#1086;&#1076;\&#1056;&#1072;&#1081;&#1086;&#1085;&#1085;&#1099;&#1081;%20&#1089;&#1077;&#1084;&#1080;&#1085;&#1072;&#1088;\&#1086;&#1090;&#1082;&#1088;&#1099;&#1090;&#1099;&#1081;%20&#1091;&#1088;&#1086;&#1082;\&#1050;&#1072;&#1085;&#1080;&#1082;&#1091;&#1083;&#1099;%20&#1074;%20&#1055;&#1088;&#1086;&#1089;&#1090;&#1086;&#1082;&#1074;&#1072;&#1096;&#1080;&#1085;&#1086;%20-%20&#1054;&#1089;&#1085;&#1086;&#1074;&#1085;&#1072;&#1103;%20&#1090;&#1077;&#1084;&#1072;.mp3" TargetMode="External"/><Relationship Id="rId1" Type="http://schemas.openxmlformats.org/officeDocument/2006/relationships/audio" Target="file:///C:\Users\Owner\Desktop\2023%20-%202024%20&#1091;&#1095;&#1077;&#1073;&#1085;&#1099;&#1081;%20&#1075;&#1086;&#1076;\&#1056;&#1072;&#1081;&#1086;&#1085;&#1085;&#1099;&#1081;%20&#1089;&#1077;&#1084;&#1080;&#1085;&#1072;&#1088;\&#1086;&#1090;&#1082;&#1088;&#1099;&#1090;&#1099;&#1081;%20&#1091;&#1088;&#1086;&#1082;\priezzhajte-k-nam-v-prostokvashino.mp3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jpeg"/><Relationship Id="rId2" Type="http://schemas.openxmlformats.org/officeDocument/2006/relationships/audio" Target="file:///C:\Users\Owner\Desktop\2023%20-%202024%20&#1091;&#1095;&#1077;&#1073;&#1085;&#1099;&#1081;%20&#1075;&#1086;&#1076;\&#1056;&#1072;&#1081;&#1086;&#1085;&#1085;&#1099;&#1081;%20&#1089;&#1077;&#1084;&#1080;&#1085;&#1072;&#1088;\&#1086;&#1090;&#1082;&#1088;&#1099;&#1090;&#1099;&#1081;%20&#1091;&#1088;&#1086;&#1082;\&#1058;&#1088;&#1086;&#1077;%20&#1080;&#1079;%20&#1055;&#1088;&#1086;&#1089;&#1090;&#1086;&#1082;&#1074;&#1072;&#1096;&#1080;&#1085;&#1086;%20(&#1084;%20&#1092;)%20-%20&#1050;&#1090;&#1086;%20&#1090;&#1072;&#1084;%20-%20&#1076;&#1072;%20&#1085;&#1080;&#1082;&#1090;&#1086;,%20&#1101;&#1090;&#1086;%20&#1103;,%20&#1087;&#1086;&#1095;&#1090;&#1072;&#1083;&#1100;&#1086;&#1085;%20&#1055;&#1077;&#1095;&#1082;&#1080;&#1085;.mp3" TargetMode="External"/><Relationship Id="rId1" Type="http://schemas.openxmlformats.org/officeDocument/2006/relationships/audio" Target="file:///C:\Users\Owner\Desktop\2023%20-%202024%20&#1091;&#1095;&#1077;&#1073;&#1085;&#1099;&#1081;%20&#1075;&#1086;&#1076;\&#1056;&#1072;&#1081;&#1086;&#1085;&#1085;&#1099;&#1081;%20&#1089;&#1077;&#1084;&#1080;&#1085;&#1072;&#1088;\&#1086;&#1090;&#1082;&#1088;&#1099;&#1090;&#1099;&#1081;%20&#1091;&#1088;&#1086;&#1082;\&#1055;&#1077;&#1095;&#1082;&#1080;&#1085;%20-%20&#1050;&#1090;&#1086;%20&#1090;&#1072;&#1084;_%20-&#1069;&#1090;&#1086;%20&#1103;,%20&#1087;&#1086;&#1095;&#1090;&#1072;&#1083;&#1100;&#1086;&#1085;%20&#1055;&#1077;&#1095;&#1082;&#1080;&#1085;...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png"/><Relationship Id="rId2" Type="http://schemas.openxmlformats.org/officeDocument/2006/relationships/audio" Target="file:///C:\Users\Owner\Desktop\2023%20-%202024%20&#1091;&#1095;&#1077;&#1073;&#1085;&#1099;&#1081;%20&#1075;&#1086;&#1076;\&#1056;&#1072;&#1081;&#1086;&#1085;&#1085;&#1099;&#1081;%20&#1089;&#1077;&#1084;&#1080;&#1085;&#1072;&#1088;\&#1086;&#1090;&#1082;&#1088;&#1099;&#1090;&#1099;&#1081;%20&#1091;&#1088;&#1086;&#1082;\horoshaya-sobaka-esche-nikomu-ne-meshala.mp3" TargetMode="External"/><Relationship Id="rId1" Type="http://schemas.openxmlformats.org/officeDocument/2006/relationships/audio" Target="file:///C:\Users\Owner\Desktop\2023%20-%202024%20&#1091;&#1095;&#1077;&#1073;&#1085;&#1099;&#1081;%20&#1075;&#1086;&#1076;\&#1056;&#1072;&#1081;&#1086;&#1085;&#1085;&#1099;&#1081;%20&#1089;&#1077;&#1084;&#1080;&#1085;&#1072;&#1088;\&#1086;&#1090;&#1082;&#1088;&#1099;&#1090;&#1099;&#1081;%20&#1091;&#1088;&#1086;&#1082;\tyi-balbes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Owner\Desktop\2023%20-%202024%20&#1091;&#1095;&#1077;&#1073;&#1085;&#1099;&#1081;%20&#1075;&#1086;&#1076;\&#1056;&#1072;&#1081;&#1086;&#1085;&#1085;&#1099;&#1081;%20&#1089;&#1077;&#1084;&#1080;&#1085;&#1072;&#1088;\&#1086;&#1090;&#1082;&#1088;&#1099;&#1090;&#1099;&#1081;%20&#1091;&#1088;&#1086;&#1082;\a-myi-uje-pomirilis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ykkhoyzj2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Owner\Desktop\2023%20-%202024%20&#1091;&#1095;&#1077;&#1073;&#1085;&#1099;&#1081;%20&#1075;&#1086;&#1076;\&#1056;&#1072;&#1081;&#1086;&#1085;&#1085;&#1099;&#1081;%20&#1089;&#1077;&#1084;&#1080;&#1085;&#1072;&#1088;\&#1086;&#1090;&#1082;&#1088;&#1099;&#1090;&#1099;&#1081;%20&#1091;&#1088;&#1086;&#1082;\ura-zarabotalo.mp3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png"/><Relationship Id="rId2" Type="http://schemas.openxmlformats.org/officeDocument/2006/relationships/audio" Target="file:///C:\Users\Owner\Desktop\2023%20-%202024%20&#1091;&#1095;&#1077;&#1073;&#1085;&#1099;&#1081;%20&#1075;&#1086;&#1076;\&#1056;&#1072;&#1081;&#1086;&#1085;&#1085;&#1099;&#1081;%20&#1089;&#1077;&#1084;&#1080;&#1085;&#1072;&#1088;\&#1086;&#1090;&#1082;&#1088;&#1099;&#1090;&#1099;&#1081;%20&#1091;&#1088;&#1086;&#1082;\usy-lapy-hvost-vot-moi-dokumenty.mp3" TargetMode="External"/><Relationship Id="rId1" Type="http://schemas.openxmlformats.org/officeDocument/2006/relationships/audio" Target="file:///C:\Users\Owner\Desktop\2023%20-%202024%20&#1091;&#1095;&#1077;&#1073;&#1085;&#1099;&#1081;%20&#1075;&#1086;&#1076;\&#1056;&#1072;&#1081;&#1086;&#1085;&#1085;&#1099;&#1081;%20&#1089;&#1077;&#1084;&#1080;&#1085;&#1072;&#1088;\&#1086;&#1090;&#1082;&#1088;&#1099;&#1090;&#1099;&#1081;%20&#1091;&#1088;&#1086;&#1082;\ja-vam-posylku-prines-tolko-ja-vam-ee-ne-otdam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Owner\Desktop\2023%20-%202024%20&#1091;&#1095;&#1077;&#1073;&#1085;&#1099;&#1081;%20&#1075;&#1086;&#1076;\&#1056;&#1072;&#1081;&#1086;&#1085;&#1085;&#1099;&#1081;%20&#1089;&#1077;&#1084;&#1080;&#1085;&#1072;&#1088;\&#1086;&#1090;&#1082;&#1088;&#1099;&#1090;&#1099;&#1081;%20&#1091;&#1088;&#1086;&#1082;\&#1050;&#1072;&#1085;&#1080;&#1082;&#1091;&#1083;&#1099;%20&#1074;%20&#1055;&#1088;&#1086;&#1089;&#1090;&#1086;&#1082;&#1074;&#1072;&#1096;&#1080;&#1085;&#1086;%20-%20&#1054;&#1089;&#1085;&#1086;&#1074;&#1085;&#1072;&#1103;%20&#1090;&#1077;&#1084;&#1072;.mp3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ostokvashi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214290"/>
            <a:ext cx="74622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«Арифметические действия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 рациональными числами»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473005"/>
            <a:ext cx="729116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Математика 6 класс</a:t>
            </a:r>
          </a:p>
          <a:p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КГУ: «</a:t>
            </a:r>
            <a:r>
              <a:rPr lang="ru-RU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Алчановская</a:t>
            </a:r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основная средняя школа»</a:t>
            </a:r>
            <a:endParaRPr lang="ru-RU" sz="2800" b="1" cap="none" spc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Учитель: Рыбинок Е.В.</a:t>
            </a:r>
            <a:endParaRPr lang="ru-RU" sz="28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Федор Чистяков - Тема 1 (OST Простоквашино 2018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8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Каникулы в Простоквашино - Основная тем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729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в парах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7643866" cy="573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Простоквашино - Кл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43446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11988" y="0"/>
            <a:ext cx="79784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Дифференцированное задание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r="2679"/>
          <a:stretch>
            <a:fillRect/>
          </a:stretch>
        </p:blipFill>
        <p:spPr bwMode="auto">
          <a:xfrm>
            <a:off x="0" y="4357694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b="22301"/>
          <a:stretch>
            <a:fillRect/>
          </a:stretch>
        </p:blipFill>
        <p:spPr bwMode="auto">
          <a:xfrm>
            <a:off x="0" y="0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6371_i_gallerybig.jpg"/>
          <p:cNvPicPr>
            <a:picLocks noChangeAspect="1"/>
          </p:cNvPicPr>
          <p:nvPr/>
        </p:nvPicPr>
        <p:blipFill>
          <a:blip r:embed="rId2"/>
          <a:srcRect l="8382" r="16852"/>
          <a:stretch>
            <a:fillRect/>
          </a:stretch>
        </p:blipFill>
        <p:spPr>
          <a:xfrm>
            <a:off x="-32" y="1"/>
            <a:ext cx="914403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2976" y="214290"/>
            <a:ext cx="7006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Формативное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задание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5615"/>
            <a:ext cx="9144000" cy="655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682548802_sneg-top-p-kartinka-kota-matroskina-iz-prostokvashino-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3475856"/>
            <a:ext cx="2857520" cy="3382144"/>
          </a:xfrm>
          <a:prstGeom prst="rect">
            <a:avLst/>
          </a:prstGeom>
        </p:spPr>
      </p:pic>
      <p:pic>
        <p:nvPicPr>
          <p:cNvPr id="4" name="Рисунок 3" descr="__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928910"/>
            <a:ext cx="3143272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14290"/>
            <a:ext cx="607223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 – 24 балла –    «10»</a:t>
            </a:r>
          </a:p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 – 21 балл –      «9»</a:t>
            </a:r>
          </a:p>
          <a:p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 – 18 баллов –  «8»</a:t>
            </a:r>
          </a:p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 – 15 баллов –  «7»</a:t>
            </a:r>
          </a:p>
          <a:p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 – 13 баллов –  «6»</a:t>
            </a:r>
          </a:p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 – 11 баллов –    «5»</a:t>
            </a:r>
          </a:p>
          <a:p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 – 8 баллов –      «4»</a:t>
            </a:r>
          </a:p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 – 5 баллов –      «3»</a:t>
            </a:r>
          </a:p>
          <a:p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балла –               «2»</a:t>
            </a:r>
          </a:p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– 2 балла –         «1»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stokvashi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3694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Домашнее задание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с. </a:t>
            </a:r>
            <a:r>
              <a:rPr lang="ru-RU" sz="4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202 № 606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5fa350f-a894-4cf6-82b7-04ddd829a9a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riezzhajte-k-nam-v-prostokvashi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Каникулы в Простоквашино - Основная тем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2071670" y="27146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6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1071546"/>
          <a:ext cx="857256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oAAAgErDeA-19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3" name="Печкин - Кто там_ -Это я, почтальон Печкин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714744" y="2000240"/>
            <a:ext cx="304800" cy="304800"/>
          </a:xfrm>
          <a:prstGeom prst="rect">
            <a:avLst/>
          </a:prstGeom>
        </p:spPr>
      </p:pic>
      <p:pic>
        <p:nvPicPr>
          <p:cNvPr id="4" name="Трое из Простоквашино (м ф) - Кто там - да никто, это я, почтальон Печки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08" y="3429000"/>
            <a:ext cx="4375547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50056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0"/>
            <a:ext cx="464343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682548802_sneg-top-p-kartinka-kota-matroskina-iz-prostokvashino-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643050"/>
            <a:ext cx="3742104" cy="4429132"/>
          </a:xfrm>
          <a:prstGeom prst="rect">
            <a:avLst/>
          </a:prstGeom>
        </p:spPr>
      </p:pic>
      <p:pic>
        <p:nvPicPr>
          <p:cNvPr id="6" name="Рисунок 5" descr="__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1000108"/>
            <a:ext cx="4029084" cy="5036355"/>
          </a:xfrm>
          <a:prstGeom prst="rect">
            <a:avLst/>
          </a:prstGeom>
        </p:spPr>
      </p:pic>
      <p:pic>
        <p:nvPicPr>
          <p:cNvPr id="7" name="tyi-balb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000100" y="285728"/>
            <a:ext cx="304800" cy="304800"/>
          </a:xfrm>
          <a:prstGeom prst="rect">
            <a:avLst/>
          </a:prstGeom>
        </p:spPr>
      </p:pic>
      <p:pic>
        <p:nvPicPr>
          <p:cNvPr id="8" name="horoshaya-sobaka-esche-nikomu-ne-meshal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2214546" y="21429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785794"/>
            <a:ext cx="384645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857232"/>
            <a:ext cx="458438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Группа 26"/>
          <p:cNvGrpSpPr/>
          <p:nvPr/>
        </p:nvGrpSpPr>
        <p:grpSpPr>
          <a:xfrm>
            <a:off x="2928926" y="1500174"/>
            <a:ext cx="2500330" cy="4572032"/>
            <a:chOff x="2928926" y="1500174"/>
            <a:chExt cx="2500330" cy="4572032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2928926" y="1643050"/>
              <a:ext cx="2500330" cy="15001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3000364" y="1500174"/>
              <a:ext cx="2214578" cy="10001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3143240" y="3000372"/>
              <a:ext cx="2143140" cy="16430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3071802" y="3786190"/>
              <a:ext cx="2357454" cy="16430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3286116" y="4572008"/>
              <a:ext cx="2000264" cy="135732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3428992" y="3857628"/>
              <a:ext cx="1785950" cy="15716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rot="5400000" flipH="1" flipV="1">
              <a:off x="2464579" y="3250405"/>
              <a:ext cx="3857652" cy="17859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38520" y="71462"/>
            <a:ext cx="3098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3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50056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0"/>
            <a:ext cx="464343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682548802_sneg-top-p-kartinka-kota-matroskina-iz-prostokvashino-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6749"/>
            <a:ext cx="3000396" cy="3551251"/>
          </a:xfrm>
          <a:prstGeom prst="rect">
            <a:avLst/>
          </a:prstGeom>
        </p:spPr>
      </p:pic>
      <p:pic>
        <p:nvPicPr>
          <p:cNvPr id="6" name="Рисунок 5" descr="__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143248"/>
            <a:ext cx="2971802" cy="3714752"/>
          </a:xfrm>
          <a:prstGeom prst="rect">
            <a:avLst/>
          </a:prstGeom>
        </p:spPr>
      </p:pic>
      <p:pic>
        <p:nvPicPr>
          <p:cNvPr id="9" name="a-myi-uje-pomirili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86710" y="6357958"/>
            <a:ext cx="304800" cy="304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0837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75374498_top-fon-com-p-fon-dlya-prezentatsii-prostokvashino-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43174" y="214290"/>
            <a:ext cx="33384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Найди пару»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000108"/>
            <a:ext cx="72866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https://learningapps.org/watch?v=pykkhoyzj23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16"/>
            <a:ext cx="1933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stokvashino-kartinka-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846" y="0"/>
            <a:ext cx="4742307" cy="6858000"/>
          </a:xfrm>
          <a:prstGeom prst="rect">
            <a:avLst/>
          </a:prstGeom>
        </p:spPr>
      </p:pic>
      <p:pic>
        <p:nvPicPr>
          <p:cNvPr id="3" name="ura-zarabotal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6666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Деление на группы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u_aa3e23878f1c7fc1631ad82692800025_800.jpg"/>
          <p:cNvPicPr>
            <a:picLocks noChangeAspect="1"/>
          </p:cNvPicPr>
          <p:nvPr/>
        </p:nvPicPr>
        <p:blipFill>
          <a:blip r:embed="rId4"/>
          <a:srcRect l="5000" t="1785" r="1785" b="1785"/>
          <a:stretch>
            <a:fillRect/>
          </a:stretch>
        </p:blipFill>
        <p:spPr>
          <a:xfrm>
            <a:off x="3550428" y="1071546"/>
            <a:ext cx="5593572" cy="5786454"/>
          </a:xfrm>
          <a:prstGeom prst="rect">
            <a:avLst/>
          </a:prstGeom>
        </p:spPr>
      </p:pic>
      <p:pic>
        <p:nvPicPr>
          <p:cNvPr id="4" name="Рисунок 3" descr="27686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02" y="2000240"/>
            <a:ext cx="3532916" cy="4857760"/>
          </a:xfrm>
          <a:prstGeom prst="rect">
            <a:avLst/>
          </a:prstGeom>
        </p:spPr>
      </p:pic>
      <p:pic>
        <p:nvPicPr>
          <p:cNvPr id="6" name="ja-vam-posylku-prines-tolko-ja-vam-ee-ne-otd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24" y="1357298"/>
            <a:ext cx="304800" cy="304800"/>
          </a:xfrm>
          <a:prstGeom prst="rect">
            <a:avLst/>
          </a:prstGeom>
        </p:spPr>
      </p:pic>
      <p:pic>
        <p:nvPicPr>
          <p:cNvPr id="7" name="usy-lapy-hvost-vot-moi-dokument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072330" y="18573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5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5374679_top-fon-com-p-fon-dlya-prezentatsii-prostokvashino-2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0"/>
            <a:ext cx="56032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Групповая работа</a:t>
            </a:r>
          </a:p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«Домино»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Каникулы в Простоквашино - Основная тем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192</Words>
  <Application>Microsoft Office PowerPoint</Application>
  <PresentationFormat>Экран (4:3)</PresentationFormat>
  <Paragraphs>32</Paragraphs>
  <Slides>19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Owner</dc:creator>
  <cp:lastModifiedBy>Owner</cp:lastModifiedBy>
  <cp:revision>76</cp:revision>
  <dcterms:created xsi:type="dcterms:W3CDTF">2023-11-18T06:59:40Z</dcterms:created>
  <dcterms:modified xsi:type="dcterms:W3CDTF">2023-12-02T11:38:54Z</dcterms:modified>
</cp:coreProperties>
</file>