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0" r:id="rId7"/>
    <p:sldId id="262" r:id="rId8"/>
    <p:sldId id="267" r:id="rId9"/>
    <p:sldId id="261" r:id="rId10"/>
    <p:sldId id="268" r:id="rId11"/>
    <p:sldId id="263" r:id="rId12"/>
    <p:sldId id="264" r:id="rId13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8F141-104A-4FB6-B958-465ED7908D09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C1A9A44E-3903-404F-BD29-AEB67218DB8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профессиональных компетенций в области формирования и оценки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метапредметных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личностных результатов при обучении физике;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C1C1F0-E163-48EC-8AEA-C9B65D27B214}" type="parTrans" cxnId="{E2217BD0-9FC0-4569-BCF2-3B60727066E6}">
      <dgm:prSet/>
      <dgm:spPr/>
      <dgm:t>
        <a:bodyPr/>
        <a:lstStyle/>
        <a:p>
          <a:endParaRPr lang="ru-RU"/>
        </a:p>
      </dgm:t>
    </dgm:pt>
    <dgm:pt modelId="{8E00066B-00A1-47C6-9852-65120BB6E7EA}" type="sibTrans" cxnId="{E2217BD0-9FC0-4569-BCF2-3B60727066E6}">
      <dgm:prSet/>
      <dgm:spPr/>
      <dgm:t>
        <a:bodyPr/>
        <a:lstStyle/>
        <a:p>
          <a:endParaRPr lang="ru-RU"/>
        </a:p>
      </dgm:t>
    </dgm:pt>
    <dgm:pt modelId="{F6CD2091-A910-41BB-AD56-F543E1F6B9C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Ознакомление с эффективными практиками организации учебного процесса, направленного на развитие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метапредметных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личностных качеств учащихся, и методами их результативной оценки в точных науках;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1FCE5F-BEC7-4D71-BDC4-041B6E13069E}" type="parTrans" cxnId="{14930F22-FC80-428E-98D3-E398D94FC7BB}">
      <dgm:prSet/>
      <dgm:spPr/>
      <dgm:t>
        <a:bodyPr/>
        <a:lstStyle/>
        <a:p>
          <a:endParaRPr lang="ru-RU"/>
        </a:p>
      </dgm:t>
    </dgm:pt>
    <dgm:pt modelId="{6EAB0CC2-EC8C-4EFF-B1CD-7950D553D975}" type="sibTrans" cxnId="{14930F22-FC80-428E-98D3-E398D94FC7BB}">
      <dgm:prSet/>
      <dgm:spPr/>
      <dgm:t>
        <a:bodyPr/>
        <a:lstStyle/>
        <a:p>
          <a:endParaRPr lang="ru-RU"/>
        </a:p>
      </dgm:t>
    </dgm:pt>
    <dgm:pt modelId="{78F973BE-74F5-420A-BF24-B9CFFCDAF3C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умений проектировать и реализовывать образовательный процесс, способствующий формированию и объективной оценке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метапредметных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личностных результатов, учащихся на уроках физики.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CC42EA-192B-4DFF-976A-2C6D311938BF}" type="parTrans" cxnId="{120B0662-9C6C-4C43-870C-07F4BB108C93}">
      <dgm:prSet/>
      <dgm:spPr/>
      <dgm:t>
        <a:bodyPr/>
        <a:lstStyle/>
        <a:p>
          <a:endParaRPr lang="ru-RU"/>
        </a:p>
      </dgm:t>
    </dgm:pt>
    <dgm:pt modelId="{0A531BA9-E970-41B7-A75A-D6B58EF0340E}" type="sibTrans" cxnId="{120B0662-9C6C-4C43-870C-07F4BB108C93}">
      <dgm:prSet/>
      <dgm:spPr/>
      <dgm:t>
        <a:bodyPr/>
        <a:lstStyle/>
        <a:p>
          <a:endParaRPr lang="ru-RU"/>
        </a:p>
      </dgm:t>
    </dgm:pt>
    <dgm:pt modelId="{D2911E3F-6315-46E4-B4A3-3979A66F0972}" type="pres">
      <dgm:prSet presAssocID="{61D8F141-104A-4FB6-B958-465ED7908D09}" presName="linearFlow" presStyleCnt="0">
        <dgm:presLayoutVars>
          <dgm:dir/>
          <dgm:resizeHandles val="exact"/>
        </dgm:presLayoutVars>
      </dgm:prSet>
      <dgm:spPr/>
    </dgm:pt>
    <dgm:pt modelId="{054F7584-4FAC-453F-BBD7-D86E4E5EB451}" type="pres">
      <dgm:prSet presAssocID="{C1A9A44E-3903-404F-BD29-AEB67218DB87}" presName="composite" presStyleCnt="0"/>
      <dgm:spPr/>
    </dgm:pt>
    <dgm:pt modelId="{A47B0B0F-7E6B-417F-B3BA-426A0569D755}" type="pres">
      <dgm:prSet presAssocID="{C1A9A44E-3903-404F-BD29-AEB67218DB87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793B8868-326E-4C9C-AEA4-508DAC836084}" type="pres">
      <dgm:prSet presAssocID="{C1A9A44E-3903-404F-BD29-AEB67218DB8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2EFB2-4BE8-410D-83A0-930FC7218698}" type="pres">
      <dgm:prSet presAssocID="{8E00066B-00A1-47C6-9852-65120BB6E7EA}" presName="spacing" presStyleCnt="0"/>
      <dgm:spPr/>
    </dgm:pt>
    <dgm:pt modelId="{839D2323-C837-4C44-85D2-0CAB788A6DD2}" type="pres">
      <dgm:prSet presAssocID="{F6CD2091-A910-41BB-AD56-F543E1F6B9C6}" presName="composite" presStyleCnt="0"/>
      <dgm:spPr/>
    </dgm:pt>
    <dgm:pt modelId="{D8598BB2-B8FC-4782-B573-E7B118050E60}" type="pres">
      <dgm:prSet presAssocID="{F6CD2091-A910-41BB-AD56-F543E1F6B9C6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B444958-8D82-40C7-BDC2-5682E3F13592}" type="pres">
      <dgm:prSet presAssocID="{F6CD2091-A910-41BB-AD56-F543E1F6B9C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9140E-3DC7-439B-9194-3A6C20EE01CF}" type="pres">
      <dgm:prSet presAssocID="{6EAB0CC2-EC8C-4EFF-B1CD-7950D553D975}" presName="spacing" presStyleCnt="0"/>
      <dgm:spPr/>
    </dgm:pt>
    <dgm:pt modelId="{13B79ED6-D768-4D24-BC55-7F253DAB6F62}" type="pres">
      <dgm:prSet presAssocID="{78F973BE-74F5-420A-BF24-B9CFFCDAF3C9}" presName="composite" presStyleCnt="0"/>
      <dgm:spPr/>
    </dgm:pt>
    <dgm:pt modelId="{3246349F-6156-4A89-A921-CD89A84FF046}" type="pres">
      <dgm:prSet presAssocID="{78F973BE-74F5-420A-BF24-B9CFFCDAF3C9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85E95234-D464-4C7A-8A33-78D64BDCDDE7}" type="pres">
      <dgm:prSet presAssocID="{78F973BE-74F5-420A-BF24-B9CFFCDAF3C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5FE2BE-9CC2-496A-9708-63EAFC3025EE}" type="presOf" srcId="{78F973BE-74F5-420A-BF24-B9CFFCDAF3C9}" destId="{85E95234-D464-4C7A-8A33-78D64BDCDDE7}" srcOrd="0" destOrd="0" presId="urn:microsoft.com/office/officeart/2005/8/layout/vList3"/>
    <dgm:cxn modelId="{C0614D43-7964-4E26-960E-796C821094AB}" type="presOf" srcId="{F6CD2091-A910-41BB-AD56-F543E1F6B9C6}" destId="{CB444958-8D82-40C7-BDC2-5682E3F13592}" srcOrd="0" destOrd="0" presId="urn:microsoft.com/office/officeart/2005/8/layout/vList3"/>
    <dgm:cxn modelId="{14930F22-FC80-428E-98D3-E398D94FC7BB}" srcId="{61D8F141-104A-4FB6-B958-465ED7908D09}" destId="{F6CD2091-A910-41BB-AD56-F543E1F6B9C6}" srcOrd="1" destOrd="0" parTransId="{C71FCE5F-BEC7-4D71-BDC4-041B6E13069E}" sibTransId="{6EAB0CC2-EC8C-4EFF-B1CD-7950D553D975}"/>
    <dgm:cxn modelId="{A088418A-7AEE-48D0-8F0F-79FF4CA1B711}" type="presOf" srcId="{61D8F141-104A-4FB6-B958-465ED7908D09}" destId="{D2911E3F-6315-46E4-B4A3-3979A66F0972}" srcOrd="0" destOrd="0" presId="urn:microsoft.com/office/officeart/2005/8/layout/vList3"/>
    <dgm:cxn modelId="{120B0662-9C6C-4C43-870C-07F4BB108C93}" srcId="{61D8F141-104A-4FB6-B958-465ED7908D09}" destId="{78F973BE-74F5-420A-BF24-B9CFFCDAF3C9}" srcOrd="2" destOrd="0" parTransId="{BFCC42EA-192B-4DFF-976A-2C6D311938BF}" sibTransId="{0A531BA9-E970-41B7-A75A-D6B58EF0340E}"/>
    <dgm:cxn modelId="{E2217BD0-9FC0-4569-BCF2-3B60727066E6}" srcId="{61D8F141-104A-4FB6-B958-465ED7908D09}" destId="{C1A9A44E-3903-404F-BD29-AEB67218DB87}" srcOrd="0" destOrd="0" parTransId="{28C1C1F0-E163-48EC-8AEA-C9B65D27B214}" sibTransId="{8E00066B-00A1-47C6-9852-65120BB6E7EA}"/>
    <dgm:cxn modelId="{BC2A00E2-DFE7-478D-BB2F-C1627EF3878E}" type="presOf" srcId="{C1A9A44E-3903-404F-BD29-AEB67218DB87}" destId="{793B8868-326E-4C9C-AEA4-508DAC836084}" srcOrd="0" destOrd="0" presId="urn:microsoft.com/office/officeart/2005/8/layout/vList3"/>
    <dgm:cxn modelId="{3468898A-B920-4377-98E1-D7949767A572}" type="presParOf" srcId="{D2911E3F-6315-46E4-B4A3-3979A66F0972}" destId="{054F7584-4FAC-453F-BBD7-D86E4E5EB451}" srcOrd="0" destOrd="0" presId="urn:microsoft.com/office/officeart/2005/8/layout/vList3"/>
    <dgm:cxn modelId="{5C9CC5D3-9BA1-447B-9102-A77F797D5F5C}" type="presParOf" srcId="{054F7584-4FAC-453F-BBD7-D86E4E5EB451}" destId="{A47B0B0F-7E6B-417F-B3BA-426A0569D755}" srcOrd="0" destOrd="0" presId="urn:microsoft.com/office/officeart/2005/8/layout/vList3"/>
    <dgm:cxn modelId="{E3911AC9-211A-46BE-A526-3191023900EA}" type="presParOf" srcId="{054F7584-4FAC-453F-BBD7-D86E4E5EB451}" destId="{793B8868-326E-4C9C-AEA4-508DAC836084}" srcOrd="1" destOrd="0" presId="urn:microsoft.com/office/officeart/2005/8/layout/vList3"/>
    <dgm:cxn modelId="{976E220D-BDDF-4297-ABC6-6F84BD8D2E45}" type="presParOf" srcId="{D2911E3F-6315-46E4-B4A3-3979A66F0972}" destId="{4B82EFB2-4BE8-410D-83A0-930FC7218698}" srcOrd="1" destOrd="0" presId="urn:microsoft.com/office/officeart/2005/8/layout/vList3"/>
    <dgm:cxn modelId="{E8E224D5-DD36-4081-8E71-13A85882749B}" type="presParOf" srcId="{D2911E3F-6315-46E4-B4A3-3979A66F0972}" destId="{839D2323-C837-4C44-85D2-0CAB788A6DD2}" srcOrd="2" destOrd="0" presId="urn:microsoft.com/office/officeart/2005/8/layout/vList3"/>
    <dgm:cxn modelId="{0175E38F-0A3C-4298-BE25-D4A60A90F597}" type="presParOf" srcId="{839D2323-C837-4C44-85D2-0CAB788A6DD2}" destId="{D8598BB2-B8FC-4782-B573-E7B118050E60}" srcOrd="0" destOrd="0" presId="urn:microsoft.com/office/officeart/2005/8/layout/vList3"/>
    <dgm:cxn modelId="{16BD1036-DB74-4B4B-BAAA-929365969D91}" type="presParOf" srcId="{839D2323-C837-4C44-85D2-0CAB788A6DD2}" destId="{CB444958-8D82-40C7-BDC2-5682E3F13592}" srcOrd="1" destOrd="0" presId="urn:microsoft.com/office/officeart/2005/8/layout/vList3"/>
    <dgm:cxn modelId="{5F82B6BC-D195-49C6-B258-DAF2E35C1150}" type="presParOf" srcId="{D2911E3F-6315-46E4-B4A3-3979A66F0972}" destId="{02C9140E-3DC7-439B-9194-3A6C20EE01CF}" srcOrd="3" destOrd="0" presId="urn:microsoft.com/office/officeart/2005/8/layout/vList3"/>
    <dgm:cxn modelId="{CDD292A4-46DA-4323-A96B-DAAFADACC692}" type="presParOf" srcId="{D2911E3F-6315-46E4-B4A3-3979A66F0972}" destId="{13B79ED6-D768-4D24-BC55-7F253DAB6F62}" srcOrd="4" destOrd="0" presId="urn:microsoft.com/office/officeart/2005/8/layout/vList3"/>
    <dgm:cxn modelId="{7858FE1B-4F7C-45E8-9D37-0D4E95FF2D24}" type="presParOf" srcId="{13B79ED6-D768-4D24-BC55-7F253DAB6F62}" destId="{3246349F-6156-4A89-A921-CD89A84FF046}" srcOrd="0" destOrd="0" presId="urn:microsoft.com/office/officeart/2005/8/layout/vList3"/>
    <dgm:cxn modelId="{1059D6E2-1DB2-413C-97B5-F3EF7C365617}" type="presParOf" srcId="{13B79ED6-D768-4D24-BC55-7F253DAB6F62}" destId="{85E95234-D464-4C7A-8A33-78D64BDCDDE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513DB-BFFB-4CFF-9128-91A67970D0B6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96D0606E-E49F-4AAE-9A54-D806336F19E7}">
      <dgm:prSet phldrT="[Текст]"/>
      <dgm:spPr/>
      <dgm:t>
        <a:bodyPr/>
        <a:lstStyle/>
        <a:p>
          <a:endParaRPr lang="ru-RU" dirty="0"/>
        </a:p>
      </dgm:t>
    </dgm:pt>
    <dgm:pt modelId="{B3DB9ADA-9DFB-467F-B10C-B9935E5E6974}" type="parTrans" cxnId="{EC64472D-D224-4893-A847-C6F994378F94}">
      <dgm:prSet/>
      <dgm:spPr/>
      <dgm:t>
        <a:bodyPr/>
        <a:lstStyle/>
        <a:p>
          <a:endParaRPr lang="ru-RU"/>
        </a:p>
      </dgm:t>
    </dgm:pt>
    <dgm:pt modelId="{A1CE3E52-0EFF-401B-9B01-B97E7A011002}" type="sibTrans" cxnId="{EC64472D-D224-4893-A847-C6F994378F94}">
      <dgm:prSet/>
      <dgm:spPr/>
      <dgm:t>
        <a:bodyPr/>
        <a:lstStyle/>
        <a:p>
          <a:endParaRPr lang="ru-RU"/>
        </a:p>
      </dgm:t>
    </dgm:pt>
    <dgm:pt modelId="{59BF7B49-0E49-4609-8676-8C9B506E53A4}">
      <dgm:prSet phldrT="[Текст]"/>
      <dgm:spPr/>
      <dgm:t>
        <a:bodyPr/>
        <a:lstStyle/>
        <a:p>
          <a:endParaRPr lang="ru-RU" dirty="0"/>
        </a:p>
      </dgm:t>
    </dgm:pt>
    <dgm:pt modelId="{9FCF8253-3A18-4E9E-B6BD-5EE76347929E}" type="parTrans" cxnId="{BD472907-0E78-40AA-B259-185218C577D8}">
      <dgm:prSet/>
      <dgm:spPr/>
      <dgm:t>
        <a:bodyPr/>
        <a:lstStyle/>
        <a:p>
          <a:endParaRPr lang="ru-RU"/>
        </a:p>
      </dgm:t>
    </dgm:pt>
    <dgm:pt modelId="{D31EBE77-B71A-47FE-BA52-4BF873AC48D4}" type="sibTrans" cxnId="{BD472907-0E78-40AA-B259-185218C577D8}">
      <dgm:prSet/>
      <dgm:spPr/>
      <dgm:t>
        <a:bodyPr/>
        <a:lstStyle/>
        <a:p>
          <a:endParaRPr lang="ru-RU"/>
        </a:p>
      </dgm:t>
    </dgm:pt>
    <dgm:pt modelId="{4B8C7CB7-1C44-4919-B0C0-E6EA7D81FC09}">
      <dgm:prSet phldrT="[Текст]"/>
      <dgm:spPr/>
      <dgm:t>
        <a:bodyPr/>
        <a:lstStyle/>
        <a:p>
          <a:r>
            <a:rPr lang="ru-RU" b="1" dirty="0" smtClean="0"/>
            <a:t>Блок 1</a:t>
          </a:r>
          <a:r>
            <a:rPr lang="ru-RU" dirty="0" smtClean="0"/>
            <a:t>: Введение и актуализация. Физика как мир </a:t>
          </a:r>
          <a:r>
            <a:rPr lang="ru-RU" dirty="0" err="1" smtClean="0"/>
            <a:t>деятельностных</a:t>
          </a:r>
          <a:r>
            <a:rPr lang="ru-RU" dirty="0" smtClean="0"/>
            <a:t> возможностей</a:t>
          </a:r>
          <a:endParaRPr lang="ru-RU" dirty="0"/>
        </a:p>
      </dgm:t>
    </dgm:pt>
    <dgm:pt modelId="{01C564A4-AEF9-48A3-8786-0C7195EC0559}" type="sibTrans" cxnId="{FC900F9E-2BD5-42BF-A757-EE8A588C7DA7}">
      <dgm:prSet/>
      <dgm:spPr/>
    </dgm:pt>
    <dgm:pt modelId="{5FC8CD74-24B4-435A-96C8-2A7A29E7608F}" type="parTrans" cxnId="{FC900F9E-2BD5-42BF-A757-EE8A588C7DA7}">
      <dgm:prSet/>
      <dgm:spPr/>
    </dgm:pt>
    <dgm:pt modelId="{9024FE8B-A66E-4DD5-A3F7-4EB7CFEF8896}">
      <dgm:prSet phldrT="[Текст]"/>
      <dgm:spPr/>
      <dgm:t>
        <a:bodyPr/>
        <a:lstStyle/>
        <a:p>
          <a:endParaRPr lang="ru-RU" dirty="0"/>
        </a:p>
      </dgm:t>
    </dgm:pt>
    <dgm:pt modelId="{9AE086B5-E1E0-4C46-8F78-100B1BFB1F59}" type="sibTrans" cxnId="{BCB239F8-D777-408A-96CC-BE30261EB43A}">
      <dgm:prSet/>
      <dgm:spPr/>
      <dgm:t>
        <a:bodyPr/>
        <a:lstStyle/>
        <a:p>
          <a:endParaRPr lang="ru-RU"/>
        </a:p>
      </dgm:t>
    </dgm:pt>
    <dgm:pt modelId="{70164A2B-47D7-4A10-B0BC-3E0D9B0DBFE8}" type="parTrans" cxnId="{BCB239F8-D777-408A-96CC-BE30261EB43A}">
      <dgm:prSet/>
      <dgm:spPr/>
      <dgm:t>
        <a:bodyPr/>
        <a:lstStyle/>
        <a:p>
          <a:endParaRPr lang="ru-RU"/>
        </a:p>
      </dgm:t>
    </dgm:pt>
    <dgm:pt modelId="{701B7F38-9EA8-40D6-BBE8-F10FAB83DDEA}" type="pres">
      <dgm:prSet presAssocID="{B61513DB-BFFB-4CFF-9128-91A67970D0B6}" presName="Name0" presStyleCnt="0">
        <dgm:presLayoutVars>
          <dgm:dir/>
          <dgm:animLvl val="lvl"/>
          <dgm:resizeHandles val="exact"/>
        </dgm:presLayoutVars>
      </dgm:prSet>
      <dgm:spPr/>
    </dgm:pt>
    <dgm:pt modelId="{4D67B9E5-86AC-4D93-81F9-D70011E5A32A}" type="pres">
      <dgm:prSet presAssocID="{96D0606E-E49F-4AAE-9A54-D806336F19E7}" presName="Name8" presStyleCnt="0"/>
      <dgm:spPr/>
    </dgm:pt>
    <dgm:pt modelId="{2DD17D97-8FB5-413F-B786-286A43939C96}" type="pres">
      <dgm:prSet presAssocID="{96D0606E-E49F-4AAE-9A54-D806336F19E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2629D-8B21-42DA-84AF-0844CB15C4C6}" type="pres">
      <dgm:prSet presAssocID="{96D0606E-E49F-4AAE-9A54-D806336F19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1E12E-BCBD-4676-ABEF-6CB3255A889D}" type="pres">
      <dgm:prSet presAssocID="{59BF7B49-0E49-4609-8676-8C9B506E53A4}" presName="Name8" presStyleCnt="0"/>
      <dgm:spPr/>
    </dgm:pt>
    <dgm:pt modelId="{37818801-1C59-4358-B021-93E7097A8CE8}" type="pres">
      <dgm:prSet presAssocID="{59BF7B49-0E49-4609-8676-8C9B506E53A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D3269-E5E3-4D4B-9D0E-855D634917CC}" type="pres">
      <dgm:prSet presAssocID="{59BF7B49-0E49-4609-8676-8C9B506E53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60E99-C1FD-4611-9E4A-42790AC41136}" type="pres">
      <dgm:prSet presAssocID="{9024FE8B-A66E-4DD5-A3F7-4EB7CFEF8896}" presName="Name8" presStyleCnt="0"/>
      <dgm:spPr/>
    </dgm:pt>
    <dgm:pt modelId="{2A844C71-8808-46EA-AC24-3FE1CE1110E7}" type="pres">
      <dgm:prSet presAssocID="{9024FE8B-A66E-4DD5-A3F7-4EB7CFEF889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CFC52-1CAD-43D4-8371-CA9B2A141FB5}" type="pres">
      <dgm:prSet presAssocID="{9024FE8B-A66E-4DD5-A3F7-4EB7CFEF88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F413D-CFF4-4A10-9E1F-FFBE4149C000}" type="pres">
      <dgm:prSet presAssocID="{4B8C7CB7-1C44-4919-B0C0-E6EA7D81FC09}" presName="Name8" presStyleCnt="0"/>
      <dgm:spPr/>
    </dgm:pt>
    <dgm:pt modelId="{CA51FEB6-A71A-486C-9AF2-7B811E36BFB7}" type="pres">
      <dgm:prSet presAssocID="{4B8C7CB7-1C44-4919-B0C0-E6EA7D81FC0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ADD4F-DE54-474E-ADB4-9C678954BF6F}" type="pres">
      <dgm:prSet presAssocID="{4B8C7CB7-1C44-4919-B0C0-E6EA7D81FC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82AC4A-F217-4119-92BE-A430C0E96AB7}" type="presOf" srcId="{96D0606E-E49F-4AAE-9A54-D806336F19E7}" destId="{24B2629D-8B21-42DA-84AF-0844CB15C4C6}" srcOrd="1" destOrd="0" presId="urn:microsoft.com/office/officeart/2005/8/layout/pyramid1"/>
    <dgm:cxn modelId="{EC64472D-D224-4893-A847-C6F994378F94}" srcId="{B61513DB-BFFB-4CFF-9128-91A67970D0B6}" destId="{96D0606E-E49F-4AAE-9A54-D806336F19E7}" srcOrd="0" destOrd="0" parTransId="{B3DB9ADA-9DFB-467F-B10C-B9935E5E6974}" sibTransId="{A1CE3E52-0EFF-401B-9B01-B97E7A011002}"/>
    <dgm:cxn modelId="{0F8CC5DE-185C-4363-A0C9-6575591301FA}" type="presOf" srcId="{4B8C7CB7-1C44-4919-B0C0-E6EA7D81FC09}" destId="{CA51FEB6-A71A-486C-9AF2-7B811E36BFB7}" srcOrd="0" destOrd="0" presId="urn:microsoft.com/office/officeart/2005/8/layout/pyramid1"/>
    <dgm:cxn modelId="{8BA413CE-F39C-4FCC-982C-C867EDF5BC0A}" type="presOf" srcId="{9024FE8B-A66E-4DD5-A3F7-4EB7CFEF8896}" destId="{2A844C71-8808-46EA-AC24-3FE1CE1110E7}" srcOrd="0" destOrd="0" presId="urn:microsoft.com/office/officeart/2005/8/layout/pyramid1"/>
    <dgm:cxn modelId="{A50A6829-E979-4948-9746-5F0B84AC3786}" type="presOf" srcId="{59BF7B49-0E49-4609-8676-8C9B506E53A4}" destId="{64FD3269-E5E3-4D4B-9D0E-855D634917CC}" srcOrd="1" destOrd="0" presId="urn:microsoft.com/office/officeart/2005/8/layout/pyramid1"/>
    <dgm:cxn modelId="{1C872750-2332-4214-9684-FFBD6A9E98A3}" type="presOf" srcId="{96D0606E-E49F-4AAE-9A54-D806336F19E7}" destId="{2DD17D97-8FB5-413F-B786-286A43939C96}" srcOrd="0" destOrd="0" presId="urn:microsoft.com/office/officeart/2005/8/layout/pyramid1"/>
    <dgm:cxn modelId="{FB5095F0-22CD-4F8C-B83F-96F4785B003B}" type="presOf" srcId="{4B8C7CB7-1C44-4919-B0C0-E6EA7D81FC09}" destId="{922ADD4F-DE54-474E-ADB4-9C678954BF6F}" srcOrd="1" destOrd="0" presId="urn:microsoft.com/office/officeart/2005/8/layout/pyramid1"/>
    <dgm:cxn modelId="{B5FBFF70-FFD8-4A20-9992-80560F0A6515}" type="presOf" srcId="{9024FE8B-A66E-4DD5-A3F7-4EB7CFEF8896}" destId="{FEDCFC52-1CAD-43D4-8371-CA9B2A141FB5}" srcOrd="1" destOrd="0" presId="urn:microsoft.com/office/officeart/2005/8/layout/pyramid1"/>
    <dgm:cxn modelId="{FC900F9E-2BD5-42BF-A757-EE8A588C7DA7}" srcId="{B61513DB-BFFB-4CFF-9128-91A67970D0B6}" destId="{4B8C7CB7-1C44-4919-B0C0-E6EA7D81FC09}" srcOrd="3" destOrd="0" parTransId="{5FC8CD74-24B4-435A-96C8-2A7A29E7608F}" sibTransId="{01C564A4-AEF9-48A3-8786-0C7195EC0559}"/>
    <dgm:cxn modelId="{BD472907-0E78-40AA-B259-185218C577D8}" srcId="{B61513DB-BFFB-4CFF-9128-91A67970D0B6}" destId="{59BF7B49-0E49-4609-8676-8C9B506E53A4}" srcOrd="1" destOrd="0" parTransId="{9FCF8253-3A18-4E9E-B6BD-5EE76347929E}" sibTransId="{D31EBE77-B71A-47FE-BA52-4BF873AC48D4}"/>
    <dgm:cxn modelId="{BCB239F8-D777-408A-96CC-BE30261EB43A}" srcId="{B61513DB-BFFB-4CFF-9128-91A67970D0B6}" destId="{9024FE8B-A66E-4DD5-A3F7-4EB7CFEF8896}" srcOrd="2" destOrd="0" parTransId="{70164A2B-47D7-4A10-B0BC-3E0D9B0DBFE8}" sibTransId="{9AE086B5-E1E0-4C46-8F78-100B1BFB1F59}"/>
    <dgm:cxn modelId="{B3625122-8A27-4FE1-B486-90E58926EF33}" type="presOf" srcId="{B61513DB-BFFB-4CFF-9128-91A67970D0B6}" destId="{701B7F38-9EA8-40D6-BBE8-F10FAB83DDEA}" srcOrd="0" destOrd="0" presId="urn:microsoft.com/office/officeart/2005/8/layout/pyramid1"/>
    <dgm:cxn modelId="{78301F87-9DDD-4C4E-9087-48BFF6A30C60}" type="presOf" srcId="{59BF7B49-0E49-4609-8676-8C9B506E53A4}" destId="{37818801-1C59-4358-B021-93E7097A8CE8}" srcOrd="0" destOrd="0" presId="urn:microsoft.com/office/officeart/2005/8/layout/pyramid1"/>
    <dgm:cxn modelId="{361E5BA8-5376-4B94-B767-F72C64450BB0}" type="presParOf" srcId="{701B7F38-9EA8-40D6-BBE8-F10FAB83DDEA}" destId="{4D67B9E5-86AC-4D93-81F9-D70011E5A32A}" srcOrd="0" destOrd="0" presId="urn:microsoft.com/office/officeart/2005/8/layout/pyramid1"/>
    <dgm:cxn modelId="{C2FD50B7-58FF-465E-8A7D-E03282399D8A}" type="presParOf" srcId="{4D67B9E5-86AC-4D93-81F9-D70011E5A32A}" destId="{2DD17D97-8FB5-413F-B786-286A43939C96}" srcOrd="0" destOrd="0" presId="urn:microsoft.com/office/officeart/2005/8/layout/pyramid1"/>
    <dgm:cxn modelId="{E60BD28D-9845-4773-8256-F00DF3679CCE}" type="presParOf" srcId="{4D67B9E5-86AC-4D93-81F9-D70011E5A32A}" destId="{24B2629D-8B21-42DA-84AF-0844CB15C4C6}" srcOrd="1" destOrd="0" presId="urn:microsoft.com/office/officeart/2005/8/layout/pyramid1"/>
    <dgm:cxn modelId="{6732F60F-23B7-4432-A8BC-5916B511CB22}" type="presParOf" srcId="{701B7F38-9EA8-40D6-BBE8-F10FAB83DDEA}" destId="{EA21E12E-BCBD-4676-ABEF-6CB3255A889D}" srcOrd="1" destOrd="0" presId="urn:microsoft.com/office/officeart/2005/8/layout/pyramid1"/>
    <dgm:cxn modelId="{D5A6B257-8C16-4B39-B815-258B74E16176}" type="presParOf" srcId="{EA21E12E-BCBD-4676-ABEF-6CB3255A889D}" destId="{37818801-1C59-4358-B021-93E7097A8CE8}" srcOrd="0" destOrd="0" presId="urn:microsoft.com/office/officeart/2005/8/layout/pyramid1"/>
    <dgm:cxn modelId="{28B503CC-6D5B-4877-8612-52349409FF65}" type="presParOf" srcId="{EA21E12E-BCBD-4676-ABEF-6CB3255A889D}" destId="{64FD3269-E5E3-4D4B-9D0E-855D634917CC}" srcOrd="1" destOrd="0" presId="urn:microsoft.com/office/officeart/2005/8/layout/pyramid1"/>
    <dgm:cxn modelId="{9F7912A5-BB51-4A57-B9C9-C3BF55707B38}" type="presParOf" srcId="{701B7F38-9EA8-40D6-BBE8-F10FAB83DDEA}" destId="{7BC60E99-C1FD-4611-9E4A-42790AC41136}" srcOrd="2" destOrd="0" presId="urn:microsoft.com/office/officeart/2005/8/layout/pyramid1"/>
    <dgm:cxn modelId="{572443AB-59CF-4754-992E-841B178B7A3F}" type="presParOf" srcId="{7BC60E99-C1FD-4611-9E4A-42790AC41136}" destId="{2A844C71-8808-46EA-AC24-3FE1CE1110E7}" srcOrd="0" destOrd="0" presId="urn:microsoft.com/office/officeart/2005/8/layout/pyramid1"/>
    <dgm:cxn modelId="{401C7C1A-3F2E-4550-9672-57FBE70B473F}" type="presParOf" srcId="{7BC60E99-C1FD-4611-9E4A-42790AC41136}" destId="{FEDCFC52-1CAD-43D4-8371-CA9B2A141FB5}" srcOrd="1" destOrd="0" presId="urn:microsoft.com/office/officeart/2005/8/layout/pyramid1"/>
    <dgm:cxn modelId="{2E45BCDB-883C-4640-A938-7456A7A7FB2F}" type="presParOf" srcId="{701B7F38-9EA8-40D6-BBE8-F10FAB83DDEA}" destId="{918F413D-CFF4-4A10-9E1F-FFBE4149C000}" srcOrd="3" destOrd="0" presId="urn:microsoft.com/office/officeart/2005/8/layout/pyramid1"/>
    <dgm:cxn modelId="{C3F590F7-9419-44E8-B7A3-AB0E6E0FF77C}" type="presParOf" srcId="{918F413D-CFF4-4A10-9E1F-FFBE4149C000}" destId="{CA51FEB6-A71A-486C-9AF2-7B811E36BFB7}" srcOrd="0" destOrd="0" presId="urn:microsoft.com/office/officeart/2005/8/layout/pyramid1"/>
    <dgm:cxn modelId="{5E1C7472-3685-46D0-AEBA-15AD61B7D039}" type="presParOf" srcId="{918F413D-CFF4-4A10-9E1F-FFBE4149C000}" destId="{922ADD4F-DE54-474E-ADB4-9C678954BF6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1513DB-BFFB-4CFF-9128-91A67970D0B6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96D0606E-E49F-4AAE-9A54-D806336F19E7}">
      <dgm:prSet phldrT="[Текст]"/>
      <dgm:spPr/>
      <dgm:t>
        <a:bodyPr/>
        <a:lstStyle/>
        <a:p>
          <a:endParaRPr lang="ru-RU" dirty="0"/>
        </a:p>
      </dgm:t>
    </dgm:pt>
    <dgm:pt modelId="{B3DB9ADA-9DFB-467F-B10C-B9935E5E6974}" type="parTrans" cxnId="{EC64472D-D224-4893-A847-C6F994378F94}">
      <dgm:prSet/>
      <dgm:spPr/>
      <dgm:t>
        <a:bodyPr/>
        <a:lstStyle/>
        <a:p>
          <a:endParaRPr lang="ru-RU"/>
        </a:p>
      </dgm:t>
    </dgm:pt>
    <dgm:pt modelId="{A1CE3E52-0EFF-401B-9B01-B97E7A011002}" type="sibTrans" cxnId="{EC64472D-D224-4893-A847-C6F994378F94}">
      <dgm:prSet/>
      <dgm:spPr/>
      <dgm:t>
        <a:bodyPr/>
        <a:lstStyle/>
        <a:p>
          <a:endParaRPr lang="ru-RU"/>
        </a:p>
      </dgm:t>
    </dgm:pt>
    <dgm:pt modelId="{59BF7B49-0E49-4609-8676-8C9B506E53A4}">
      <dgm:prSet phldrT="[Текст]"/>
      <dgm:spPr/>
      <dgm:t>
        <a:bodyPr/>
        <a:lstStyle/>
        <a:p>
          <a:endParaRPr lang="ru-RU" dirty="0"/>
        </a:p>
      </dgm:t>
    </dgm:pt>
    <dgm:pt modelId="{9FCF8253-3A18-4E9E-B6BD-5EE76347929E}" type="parTrans" cxnId="{BD472907-0E78-40AA-B259-185218C577D8}">
      <dgm:prSet/>
      <dgm:spPr/>
      <dgm:t>
        <a:bodyPr/>
        <a:lstStyle/>
        <a:p>
          <a:endParaRPr lang="ru-RU"/>
        </a:p>
      </dgm:t>
    </dgm:pt>
    <dgm:pt modelId="{D31EBE77-B71A-47FE-BA52-4BF873AC48D4}" type="sibTrans" cxnId="{BD472907-0E78-40AA-B259-185218C577D8}">
      <dgm:prSet/>
      <dgm:spPr/>
      <dgm:t>
        <a:bodyPr/>
        <a:lstStyle/>
        <a:p>
          <a:endParaRPr lang="ru-RU"/>
        </a:p>
      </dgm:t>
    </dgm:pt>
    <dgm:pt modelId="{4B8C7CB7-1C44-4919-B0C0-E6EA7D81FC09}">
      <dgm:prSet phldrT="[Текст]"/>
      <dgm:spPr/>
      <dgm:t>
        <a:bodyPr/>
        <a:lstStyle/>
        <a:p>
          <a:r>
            <a:rPr lang="ru-RU" b="1" dirty="0" smtClean="0"/>
            <a:t>Блок 1</a:t>
          </a:r>
          <a:r>
            <a:rPr lang="ru-RU" dirty="0" smtClean="0"/>
            <a:t>: Введение и актуализация. Физика как мир </a:t>
          </a:r>
          <a:r>
            <a:rPr lang="ru-RU" dirty="0" err="1" smtClean="0"/>
            <a:t>деятельностных</a:t>
          </a:r>
          <a:r>
            <a:rPr lang="ru-RU" dirty="0" smtClean="0"/>
            <a:t> возможностей</a:t>
          </a:r>
          <a:endParaRPr lang="ru-RU" dirty="0"/>
        </a:p>
      </dgm:t>
    </dgm:pt>
    <dgm:pt modelId="{01C564A4-AEF9-48A3-8786-0C7195EC0559}" type="sibTrans" cxnId="{FC900F9E-2BD5-42BF-A757-EE8A588C7DA7}">
      <dgm:prSet/>
      <dgm:spPr/>
    </dgm:pt>
    <dgm:pt modelId="{5FC8CD74-24B4-435A-96C8-2A7A29E7608F}" type="parTrans" cxnId="{FC900F9E-2BD5-42BF-A757-EE8A588C7DA7}">
      <dgm:prSet/>
      <dgm:spPr/>
    </dgm:pt>
    <dgm:pt modelId="{9024FE8B-A66E-4DD5-A3F7-4EB7CFEF8896}">
      <dgm:prSet phldrT="[Текст]"/>
      <dgm:spPr/>
      <dgm:t>
        <a:bodyPr/>
        <a:lstStyle/>
        <a:p>
          <a:r>
            <a:rPr lang="ru-RU" b="1" dirty="0" smtClean="0"/>
            <a:t>Блок 2</a:t>
          </a:r>
          <a:r>
            <a:rPr lang="ru-RU" dirty="0" smtClean="0"/>
            <a:t>: Глубокое погружение: Тактики формирования УУД на уроке физики</a:t>
          </a:r>
          <a:endParaRPr lang="ru-RU" dirty="0"/>
        </a:p>
      </dgm:t>
    </dgm:pt>
    <dgm:pt modelId="{9AE086B5-E1E0-4C46-8F78-100B1BFB1F59}" type="sibTrans" cxnId="{BCB239F8-D777-408A-96CC-BE30261EB43A}">
      <dgm:prSet/>
      <dgm:spPr/>
      <dgm:t>
        <a:bodyPr/>
        <a:lstStyle/>
        <a:p>
          <a:endParaRPr lang="ru-RU"/>
        </a:p>
      </dgm:t>
    </dgm:pt>
    <dgm:pt modelId="{70164A2B-47D7-4A10-B0BC-3E0D9B0DBFE8}" type="parTrans" cxnId="{BCB239F8-D777-408A-96CC-BE30261EB43A}">
      <dgm:prSet/>
      <dgm:spPr/>
      <dgm:t>
        <a:bodyPr/>
        <a:lstStyle/>
        <a:p>
          <a:endParaRPr lang="ru-RU"/>
        </a:p>
      </dgm:t>
    </dgm:pt>
    <dgm:pt modelId="{701B7F38-9EA8-40D6-BBE8-F10FAB83DDEA}" type="pres">
      <dgm:prSet presAssocID="{B61513DB-BFFB-4CFF-9128-91A67970D0B6}" presName="Name0" presStyleCnt="0">
        <dgm:presLayoutVars>
          <dgm:dir/>
          <dgm:animLvl val="lvl"/>
          <dgm:resizeHandles val="exact"/>
        </dgm:presLayoutVars>
      </dgm:prSet>
      <dgm:spPr/>
    </dgm:pt>
    <dgm:pt modelId="{4D67B9E5-86AC-4D93-81F9-D70011E5A32A}" type="pres">
      <dgm:prSet presAssocID="{96D0606E-E49F-4AAE-9A54-D806336F19E7}" presName="Name8" presStyleCnt="0"/>
      <dgm:spPr/>
    </dgm:pt>
    <dgm:pt modelId="{2DD17D97-8FB5-413F-B786-286A43939C96}" type="pres">
      <dgm:prSet presAssocID="{96D0606E-E49F-4AAE-9A54-D806336F19E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2629D-8B21-42DA-84AF-0844CB15C4C6}" type="pres">
      <dgm:prSet presAssocID="{96D0606E-E49F-4AAE-9A54-D806336F19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1E12E-BCBD-4676-ABEF-6CB3255A889D}" type="pres">
      <dgm:prSet presAssocID="{59BF7B49-0E49-4609-8676-8C9B506E53A4}" presName="Name8" presStyleCnt="0"/>
      <dgm:spPr/>
    </dgm:pt>
    <dgm:pt modelId="{37818801-1C59-4358-B021-93E7097A8CE8}" type="pres">
      <dgm:prSet presAssocID="{59BF7B49-0E49-4609-8676-8C9B506E53A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D3269-E5E3-4D4B-9D0E-855D634917CC}" type="pres">
      <dgm:prSet presAssocID="{59BF7B49-0E49-4609-8676-8C9B506E53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60E99-C1FD-4611-9E4A-42790AC41136}" type="pres">
      <dgm:prSet presAssocID="{9024FE8B-A66E-4DD5-A3F7-4EB7CFEF8896}" presName="Name8" presStyleCnt="0"/>
      <dgm:spPr/>
    </dgm:pt>
    <dgm:pt modelId="{2A844C71-8808-46EA-AC24-3FE1CE1110E7}" type="pres">
      <dgm:prSet presAssocID="{9024FE8B-A66E-4DD5-A3F7-4EB7CFEF889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CFC52-1CAD-43D4-8371-CA9B2A141FB5}" type="pres">
      <dgm:prSet presAssocID="{9024FE8B-A66E-4DD5-A3F7-4EB7CFEF88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F413D-CFF4-4A10-9E1F-FFBE4149C000}" type="pres">
      <dgm:prSet presAssocID="{4B8C7CB7-1C44-4919-B0C0-E6EA7D81FC09}" presName="Name8" presStyleCnt="0"/>
      <dgm:spPr/>
    </dgm:pt>
    <dgm:pt modelId="{CA51FEB6-A71A-486C-9AF2-7B811E36BFB7}" type="pres">
      <dgm:prSet presAssocID="{4B8C7CB7-1C44-4919-B0C0-E6EA7D81FC0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ADD4F-DE54-474E-ADB4-9C678954BF6F}" type="pres">
      <dgm:prSet presAssocID="{4B8C7CB7-1C44-4919-B0C0-E6EA7D81FC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82AC4A-F217-4119-92BE-A430C0E96AB7}" type="presOf" srcId="{96D0606E-E49F-4AAE-9A54-D806336F19E7}" destId="{24B2629D-8B21-42DA-84AF-0844CB15C4C6}" srcOrd="1" destOrd="0" presId="urn:microsoft.com/office/officeart/2005/8/layout/pyramid1"/>
    <dgm:cxn modelId="{EC64472D-D224-4893-A847-C6F994378F94}" srcId="{B61513DB-BFFB-4CFF-9128-91A67970D0B6}" destId="{96D0606E-E49F-4AAE-9A54-D806336F19E7}" srcOrd="0" destOrd="0" parTransId="{B3DB9ADA-9DFB-467F-B10C-B9935E5E6974}" sibTransId="{A1CE3E52-0EFF-401B-9B01-B97E7A011002}"/>
    <dgm:cxn modelId="{0F8CC5DE-185C-4363-A0C9-6575591301FA}" type="presOf" srcId="{4B8C7CB7-1C44-4919-B0C0-E6EA7D81FC09}" destId="{CA51FEB6-A71A-486C-9AF2-7B811E36BFB7}" srcOrd="0" destOrd="0" presId="urn:microsoft.com/office/officeart/2005/8/layout/pyramid1"/>
    <dgm:cxn modelId="{8BA413CE-F39C-4FCC-982C-C867EDF5BC0A}" type="presOf" srcId="{9024FE8B-A66E-4DD5-A3F7-4EB7CFEF8896}" destId="{2A844C71-8808-46EA-AC24-3FE1CE1110E7}" srcOrd="0" destOrd="0" presId="urn:microsoft.com/office/officeart/2005/8/layout/pyramid1"/>
    <dgm:cxn modelId="{A50A6829-E979-4948-9746-5F0B84AC3786}" type="presOf" srcId="{59BF7B49-0E49-4609-8676-8C9B506E53A4}" destId="{64FD3269-E5E3-4D4B-9D0E-855D634917CC}" srcOrd="1" destOrd="0" presId="urn:microsoft.com/office/officeart/2005/8/layout/pyramid1"/>
    <dgm:cxn modelId="{1C872750-2332-4214-9684-FFBD6A9E98A3}" type="presOf" srcId="{96D0606E-E49F-4AAE-9A54-D806336F19E7}" destId="{2DD17D97-8FB5-413F-B786-286A43939C96}" srcOrd="0" destOrd="0" presId="urn:microsoft.com/office/officeart/2005/8/layout/pyramid1"/>
    <dgm:cxn modelId="{FB5095F0-22CD-4F8C-B83F-96F4785B003B}" type="presOf" srcId="{4B8C7CB7-1C44-4919-B0C0-E6EA7D81FC09}" destId="{922ADD4F-DE54-474E-ADB4-9C678954BF6F}" srcOrd="1" destOrd="0" presId="urn:microsoft.com/office/officeart/2005/8/layout/pyramid1"/>
    <dgm:cxn modelId="{B5FBFF70-FFD8-4A20-9992-80560F0A6515}" type="presOf" srcId="{9024FE8B-A66E-4DD5-A3F7-4EB7CFEF8896}" destId="{FEDCFC52-1CAD-43D4-8371-CA9B2A141FB5}" srcOrd="1" destOrd="0" presId="urn:microsoft.com/office/officeart/2005/8/layout/pyramid1"/>
    <dgm:cxn modelId="{FC900F9E-2BD5-42BF-A757-EE8A588C7DA7}" srcId="{B61513DB-BFFB-4CFF-9128-91A67970D0B6}" destId="{4B8C7CB7-1C44-4919-B0C0-E6EA7D81FC09}" srcOrd="3" destOrd="0" parTransId="{5FC8CD74-24B4-435A-96C8-2A7A29E7608F}" sibTransId="{01C564A4-AEF9-48A3-8786-0C7195EC0559}"/>
    <dgm:cxn modelId="{BD472907-0E78-40AA-B259-185218C577D8}" srcId="{B61513DB-BFFB-4CFF-9128-91A67970D0B6}" destId="{59BF7B49-0E49-4609-8676-8C9B506E53A4}" srcOrd="1" destOrd="0" parTransId="{9FCF8253-3A18-4E9E-B6BD-5EE76347929E}" sibTransId="{D31EBE77-B71A-47FE-BA52-4BF873AC48D4}"/>
    <dgm:cxn modelId="{BCB239F8-D777-408A-96CC-BE30261EB43A}" srcId="{B61513DB-BFFB-4CFF-9128-91A67970D0B6}" destId="{9024FE8B-A66E-4DD5-A3F7-4EB7CFEF8896}" srcOrd="2" destOrd="0" parTransId="{70164A2B-47D7-4A10-B0BC-3E0D9B0DBFE8}" sibTransId="{9AE086B5-E1E0-4C46-8F78-100B1BFB1F59}"/>
    <dgm:cxn modelId="{B3625122-8A27-4FE1-B486-90E58926EF33}" type="presOf" srcId="{B61513DB-BFFB-4CFF-9128-91A67970D0B6}" destId="{701B7F38-9EA8-40D6-BBE8-F10FAB83DDEA}" srcOrd="0" destOrd="0" presId="urn:microsoft.com/office/officeart/2005/8/layout/pyramid1"/>
    <dgm:cxn modelId="{78301F87-9DDD-4C4E-9087-48BFF6A30C60}" type="presOf" srcId="{59BF7B49-0E49-4609-8676-8C9B506E53A4}" destId="{37818801-1C59-4358-B021-93E7097A8CE8}" srcOrd="0" destOrd="0" presId="urn:microsoft.com/office/officeart/2005/8/layout/pyramid1"/>
    <dgm:cxn modelId="{361E5BA8-5376-4B94-B767-F72C64450BB0}" type="presParOf" srcId="{701B7F38-9EA8-40D6-BBE8-F10FAB83DDEA}" destId="{4D67B9E5-86AC-4D93-81F9-D70011E5A32A}" srcOrd="0" destOrd="0" presId="urn:microsoft.com/office/officeart/2005/8/layout/pyramid1"/>
    <dgm:cxn modelId="{C2FD50B7-58FF-465E-8A7D-E03282399D8A}" type="presParOf" srcId="{4D67B9E5-86AC-4D93-81F9-D70011E5A32A}" destId="{2DD17D97-8FB5-413F-B786-286A43939C96}" srcOrd="0" destOrd="0" presId="urn:microsoft.com/office/officeart/2005/8/layout/pyramid1"/>
    <dgm:cxn modelId="{E60BD28D-9845-4773-8256-F00DF3679CCE}" type="presParOf" srcId="{4D67B9E5-86AC-4D93-81F9-D70011E5A32A}" destId="{24B2629D-8B21-42DA-84AF-0844CB15C4C6}" srcOrd="1" destOrd="0" presId="urn:microsoft.com/office/officeart/2005/8/layout/pyramid1"/>
    <dgm:cxn modelId="{6732F60F-23B7-4432-A8BC-5916B511CB22}" type="presParOf" srcId="{701B7F38-9EA8-40D6-BBE8-F10FAB83DDEA}" destId="{EA21E12E-BCBD-4676-ABEF-6CB3255A889D}" srcOrd="1" destOrd="0" presId="urn:microsoft.com/office/officeart/2005/8/layout/pyramid1"/>
    <dgm:cxn modelId="{D5A6B257-8C16-4B39-B815-258B74E16176}" type="presParOf" srcId="{EA21E12E-BCBD-4676-ABEF-6CB3255A889D}" destId="{37818801-1C59-4358-B021-93E7097A8CE8}" srcOrd="0" destOrd="0" presId="urn:microsoft.com/office/officeart/2005/8/layout/pyramid1"/>
    <dgm:cxn modelId="{28B503CC-6D5B-4877-8612-52349409FF65}" type="presParOf" srcId="{EA21E12E-BCBD-4676-ABEF-6CB3255A889D}" destId="{64FD3269-E5E3-4D4B-9D0E-855D634917CC}" srcOrd="1" destOrd="0" presId="urn:microsoft.com/office/officeart/2005/8/layout/pyramid1"/>
    <dgm:cxn modelId="{9F7912A5-BB51-4A57-B9C9-C3BF55707B38}" type="presParOf" srcId="{701B7F38-9EA8-40D6-BBE8-F10FAB83DDEA}" destId="{7BC60E99-C1FD-4611-9E4A-42790AC41136}" srcOrd="2" destOrd="0" presId="urn:microsoft.com/office/officeart/2005/8/layout/pyramid1"/>
    <dgm:cxn modelId="{572443AB-59CF-4754-992E-841B178B7A3F}" type="presParOf" srcId="{7BC60E99-C1FD-4611-9E4A-42790AC41136}" destId="{2A844C71-8808-46EA-AC24-3FE1CE1110E7}" srcOrd="0" destOrd="0" presId="urn:microsoft.com/office/officeart/2005/8/layout/pyramid1"/>
    <dgm:cxn modelId="{401C7C1A-3F2E-4550-9672-57FBE70B473F}" type="presParOf" srcId="{7BC60E99-C1FD-4611-9E4A-42790AC41136}" destId="{FEDCFC52-1CAD-43D4-8371-CA9B2A141FB5}" srcOrd="1" destOrd="0" presId="urn:microsoft.com/office/officeart/2005/8/layout/pyramid1"/>
    <dgm:cxn modelId="{2E45BCDB-883C-4640-A938-7456A7A7FB2F}" type="presParOf" srcId="{701B7F38-9EA8-40D6-BBE8-F10FAB83DDEA}" destId="{918F413D-CFF4-4A10-9E1F-FFBE4149C000}" srcOrd="3" destOrd="0" presId="urn:microsoft.com/office/officeart/2005/8/layout/pyramid1"/>
    <dgm:cxn modelId="{C3F590F7-9419-44E8-B7A3-AB0E6E0FF77C}" type="presParOf" srcId="{918F413D-CFF4-4A10-9E1F-FFBE4149C000}" destId="{CA51FEB6-A71A-486C-9AF2-7B811E36BFB7}" srcOrd="0" destOrd="0" presId="urn:microsoft.com/office/officeart/2005/8/layout/pyramid1"/>
    <dgm:cxn modelId="{5E1C7472-3685-46D0-AEBA-15AD61B7D039}" type="presParOf" srcId="{918F413D-CFF4-4A10-9E1F-FFBE4149C000}" destId="{922ADD4F-DE54-474E-ADB4-9C678954BF6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1513DB-BFFB-4CFF-9128-91A67970D0B6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96D0606E-E49F-4AAE-9A54-D806336F19E7}">
      <dgm:prSet phldrT="[Текст]"/>
      <dgm:spPr/>
      <dgm:t>
        <a:bodyPr/>
        <a:lstStyle/>
        <a:p>
          <a:endParaRPr lang="ru-RU" dirty="0"/>
        </a:p>
      </dgm:t>
    </dgm:pt>
    <dgm:pt modelId="{B3DB9ADA-9DFB-467F-B10C-B9935E5E6974}" type="parTrans" cxnId="{EC64472D-D224-4893-A847-C6F994378F94}">
      <dgm:prSet/>
      <dgm:spPr/>
      <dgm:t>
        <a:bodyPr/>
        <a:lstStyle/>
        <a:p>
          <a:endParaRPr lang="ru-RU"/>
        </a:p>
      </dgm:t>
    </dgm:pt>
    <dgm:pt modelId="{A1CE3E52-0EFF-401B-9B01-B97E7A011002}" type="sibTrans" cxnId="{EC64472D-D224-4893-A847-C6F994378F94}">
      <dgm:prSet/>
      <dgm:spPr/>
      <dgm:t>
        <a:bodyPr/>
        <a:lstStyle/>
        <a:p>
          <a:endParaRPr lang="ru-RU"/>
        </a:p>
      </dgm:t>
    </dgm:pt>
    <dgm:pt modelId="{59BF7B49-0E49-4609-8676-8C9B506E53A4}">
      <dgm:prSet phldrT="[Текст]"/>
      <dgm:spPr/>
      <dgm:t>
        <a:bodyPr/>
        <a:lstStyle/>
        <a:p>
          <a:r>
            <a:rPr lang="ru-RU" b="1" dirty="0" smtClean="0"/>
            <a:t>Блок 3</a:t>
          </a:r>
          <a:r>
            <a:rPr lang="ru-RU" dirty="0" smtClean="0"/>
            <a:t>: Объективная оценка: Как измерить «неизмеримое»?</a:t>
          </a:r>
          <a:endParaRPr lang="ru-RU" dirty="0"/>
        </a:p>
      </dgm:t>
    </dgm:pt>
    <dgm:pt modelId="{9FCF8253-3A18-4E9E-B6BD-5EE76347929E}" type="parTrans" cxnId="{BD472907-0E78-40AA-B259-185218C577D8}">
      <dgm:prSet/>
      <dgm:spPr/>
      <dgm:t>
        <a:bodyPr/>
        <a:lstStyle/>
        <a:p>
          <a:endParaRPr lang="ru-RU"/>
        </a:p>
      </dgm:t>
    </dgm:pt>
    <dgm:pt modelId="{D31EBE77-B71A-47FE-BA52-4BF873AC48D4}" type="sibTrans" cxnId="{BD472907-0E78-40AA-B259-185218C577D8}">
      <dgm:prSet/>
      <dgm:spPr/>
      <dgm:t>
        <a:bodyPr/>
        <a:lstStyle/>
        <a:p>
          <a:endParaRPr lang="ru-RU"/>
        </a:p>
      </dgm:t>
    </dgm:pt>
    <dgm:pt modelId="{4B8C7CB7-1C44-4919-B0C0-E6EA7D81FC09}">
      <dgm:prSet phldrT="[Текст]"/>
      <dgm:spPr/>
      <dgm:t>
        <a:bodyPr/>
        <a:lstStyle/>
        <a:p>
          <a:r>
            <a:rPr lang="ru-RU" b="1" dirty="0" smtClean="0"/>
            <a:t>Блок 1</a:t>
          </a:r>
          <a:r>
            <a:rPr lang="ru-RU" dirty="0" smtClean="0"/>
            <a:t>: Введение и актуализация. Физика как мир </a:t>
          </a:r>
          <a:r>
            <a:rPr lang="ru-RU" dirty="0" err="1" smtClean="0"/>
            <a:t>деятельностных</a:t>
          </a:r>
          <a:r>
            <a:rPr lang="ru-RU" dirty="0" smtClean="0"/>
            <a:t> возможностей</a:t>
          </a:r>
          <a:endParaRPr lang="ru-RU" dirty="0"/>
        </a:p>
      </dgm:t>
    </dgm:pt>
    <dgm:pt modelId="{01C564A4-AEF9-48A3-8786-0C7195EC0559}" type="sibTrans" cxnId="{FC900F9E-2BD5-42BF-A757-EE8A588C7DA7}">
      <dgm:prSet/>
      <dgm:spPr/>
      <dgm:t>
        <a:bodyPr/>
        <a:lstStyle/>
        <a:p>
          <a:endParaRPr lang="ru-RU"/>
        </a:p>
      </dgm:t>
    </dgm:pt>
    <dgm:pt modelId="{5FC8CD74-24B4-435A-96C8-2A7A29E7608F}" type="parTrans" cxnId="{FC900F9E-2BD5-42BF-A757-EE8A588C7DA7}">
      <dgm:prSet/>
      <dgm:spPr/>
      <dgm:t>
        <a:bodyPr/>
        <a:lstStyle/>
        <a:p>
          <a:endParaRPr lang="ru-RU"/>
        </a:p>
      </dgm:t>
    </dgm:pt>
    <dgm:pt modelId="{9024FE8B-A66E-4DD5-A3F7-4EB7CFEF8896}">
      <dgm:prSet phldrT="[Текст]"/>
      <dgm:spPr/>
      <dgm:t>
        <a:bodyPr/>
        <a:lstStyle/>
        <a:p>
          <a:r>
            <a:rPr lang="ru-RU" b="1" smtClean="0"/>
            <a:t>Блок 2</a:t>
          </a:r>
          <a:r>
            <a:rPr lang="ru-RU" smtClean="0"/>
            <a:t>: Глубокое погружение: Тактики формирования УУД на уроке физики</a:t>
          </a:r>
          <a:endParaRPr lang="ru-RU" dirty="0"/>
        </a:p>
      </dgm:t>
    </dgm:pt>
    <dgm:pt modelId="{9AE086B5-E1E0-4C46-8F78-100B1BFB1F59}" type="sibTrans" cxnId="{BCB239F8-D777-408A-96CC-BE30261EB43A}">
      <dgm:prSet/>
      <dgm:spPr/>
      <dgm:t>
        <a:bodyPr/>
        <a:lstStyle/>
        <a:p>
          <a:endParaRPr lang="ru-RU"/>
        </a:p>
      </dgm:t>
    </dgm:pt>
    <dgm:pt modelId="{70164A2B-47D7-4A10-B0BC-3E0D9B0DBFE8}" type="parTrans" cxnId="{BCB239F8-D777-408A-96CC-BE30261EB43A}">
      <dgm:prSet/>
      <dgm:spPr/>
      <dgm:t>
        <a:bodyPr/>
        <a:lstStyle/>
        <a:p>
          <a:endParaRPr lang="ru-RU"/>
        </a:p>
      </dgm:t>
    </dgm:pt>
    <dgm:pt modelId="{701B7F38-9EA8-40D6-BBE8-F10FAB83DDEA}" type="pres">
      <dgm:prSet presAssocID="{B61513DB-BFFB-4CFF-9128-91A67970D0B6}" presName="Name0" presStyleCnt="0">
        <dgm:presLayoutVars>
          <dgm:dir/>
          <dgm:animLvl val="lvl"/>
          <dgm:resizeHandles val="exact"/>
        </dgm:presLayoutVars>
      </dgm:prSet>
      <dgm:spPr/>
    </dgm:pt>
    <dgm:pt modelId="{4D67B9E5-86AC-4D93-81F9-D70011E5A32A}" type="pres">
      <dgm:prSet presAssocID="{96D0606E-E49F-4AAE-9A54-D806336F19E7}" presName="Name8" presStyleCnt="0"/>
      <dgm:spPr/>
    </dgm:pt>
    <dgm:pt modelId="{2DD17D97-8FB5-413F-B786-286A43939C96}" type="pres">
      <dgm:prSet presAssocID="{96D0606E-E49F-4AAE-9A54-D806336F19E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2629D-8B21-42DA-84AF-0844CB15C4C6}" type="pres">
      <dgm:prSet presAssocID="{96D0606E-E49F-4AAE-9A54-D806336F19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1E12E-BCBD-4676-ABEF-6CB3255A889D}" type="pres">
      <dgm:prSet presAssocID="{59BF7B49-0E49-4609-8676-8C9B506E53A4}" presName="Name8" presStyleCnt="0"/>
      <dgm:spPr/>
    </dgm:pt>
    <dgm:pt modelId="{37818801-1C59-4358-B021-93E7097A8CE8}" type="pres">
      <dgm:prSet presAssocID="{59BF7B49-0E49-4609-8676-8C9B506E53A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D3269-E5E3-4D4B-9D0E-855D634917CC}" type="pres">
      <dgm:prSet presAssocID="{59BF7B49-0E49-4609-8676-8C9B506E53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60E99-C1FD-4611-9E4A-42790AC41136}" type="pres">
      <dgm:prSet presAssocID="{9024FE8B-A66E-4DD5-A3F7-4EB7CFEF8896}" presName="Name8" presStyleCnt="0"/>
      <dgm:spPr/>
    </dgm:pt>
    <dgm:pt modelId="{2A844C71-8808-46EA-AC24-3FE1CE1110E7}" type="pres">
      <dgm:prSet presAssocID="{9024FE8B-A66E-4DD5-A3F7-4EB7CFEF889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CFC52-1CAD-43D4-8371-CA9B2A141FB5}" type="pres">
      <dgm:prSet presAssocID="{9024FE8B-A66E-4DD5-A3F7-4EB7CFEF88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F413D-CFF4-4A10-9E1F-FFBE4149C000}" type="pres">
      <dgm:prSet presAssocID="{4B8C7CB7-1C44-4919-B0C0-E6EA7D81FC09}" presName="Name8" presStyleCnt="0"/>
      <dgm:spPr/>
    </dgm:pt>
    <dgm:pt modelId="{CA51FEB6-A71A-486C-9AF2-7B811E36BFB7}" type="pres">
      <dgm:prSet presAssocID="{4B8C7CB7-1C44-4919-B0C0-E6EA7D81FC0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ADD4F-DE54-474E-ADB4-9C678954BF6F}" type="pres">
      <dgm:prSet presAssocID="{4B8C7CB7-1C44-4919-B0C0-E6EA7D81FC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82AC4A-F217-4119-92BE-A430C0E96AB7}" type="presOf" srcId="{96D0606E-E49F-4AAE-9A54-D806336F19E7}" destId="{24B2629D-8B21-42DA-84AF-0844CB15C4C6}" srcOrd="1" destOrd="0" presId="urn:microsoft.com/office/officeart/2005/8/layout/pyramid1"/>
    <dgm:cxn modelId="{EC64472D-D224-4893-A847-C6F994378F94}" srcId="{B61513DB-BFFB-4CFF-9128-91A67970D0B6}" destId="{96D0606E-E49F-4AAE-9A54-D806336F19E7}" srcOrd="0" destOrd="0" parTransId="{B3DB9ADA-9DFB-467F-B10C-B9935E5E6974}" sibTransId="{A1CE3E52-0EFF-401B-9B01-B97E7A011002}"/>
    <dgm:cxn modelId="{0F8CC5DE-185C-4363-A0C9-6575591301FA}" type="presOf" srcId="{4B8C7CB7-1C44-4919-B0C0-E6EA7D81FC09}" destId="{CA51FEB6-A71A-486C-9AF2-7B811E36BFB7}" srcOrd="0" destOrd="0" presId="urn:microsoft.com/office/officeart/2005/8/layout/pyramid1"/>
    <dgm:cxn modelId="{8BA413CE-F39C-4FCC-982C-C867EDF5BC0A}" type="presOf" srcId="{9024FE8B-A66E-4DD5-A3F7-4EB7CFEF8896}" destId="{2A844C71-8808-46EA-AC24-3FE1CE1110E7}" srcOrd="0" destOrd="0" presId="urn:microsoft.com/office/officeart/2005/8/layout/pyramid1"/>
    <dgm:cxn modelId="{A50A6829-E979-4948-9746-5F0B84AC3786}" type="presOf" srcId="{59BF7B49-0E49-4609-8676-8C9B506E53A4}" destId="{64FD3269-E5E3-4D4B-9D0E-855D634917CC}" srcOrd="1" destOrd="0" presId="urn:microsoft.com/office/officeart/2005/8/layout/pyramid1"/>
    <dgm:cxn modelId="{1C872750-2332-4214-9684-FFBD6A9E98A3}" type="presOf" srcId="{96D0606E-E49F-4AAE-9A54-D806336F19E7}" destId="{2DD17D97-8FB5-413F-B786-286A43939C96}" srcOrd="0" destOrd="0" presId="urn:microsoft.com/office/officeart/2005/8/layout/pyramid1"/>
    <dgm:cxn modelId="{FB5095F0-22CD-4F8C-B83F-96F4785B003B}" type="presOf" srcId="{4B8C7CB7-1C44-4919-B0C0-E6EA7D81FC09}" destId="{922ADD4F-DE54-474E-ADB4-9C678954BF6F}" srcOrd="1" destOrd="0" presId="urn:microsoft.com/office/officeart/2005/8/layout/pyramid1"/>
    <dgm:cxn modelId="{B5FBFF70-FFD8-4A20-9992-80560F0A6515}" type="presOf" srcId="{9024FE8B-A66E-4DD5-A3F7-4EB7CFEF8896}" destId="{FEDCFC52-1CAD-43D4-8371-CA9B2A141FB5}" srcOrd="1" destOrd="0" presId="urn:microsoft.com/office/officeart/2005/8/layout/pyramid1"/>
    <dgm:cxn modelId="{FC900F9E-2BD5-42BF-A757-EE8A588C7DA7}" srcId="{B61513DB-BFFB-4CFF-9128-91A67970D0B6}" destId="{4B8C7CB7-1C44-4919-B0C0-E6EA7D81FC09}" srcOrd="3" destOrd="0" parTransId="{5FC8CD74-24B4-435A-96C8-2A7A29E7608F}" sibTransId="{01C564A4-AEF9-48A3-8786-0C7195EC0559}"/>
    <dgm:cxn modelId="{BD472907-0E78-40AA-B259-185218C577D8}" srcId="{B61513DB-BFFB-4CFF-9128-91A67970D0B6}" destId="{59BF7B49-0E49-4609-8676-8C9B506E53A4}" srcOrd="1" destOrd="0" parTransId="{9FCF8253-3A18-4E9E-B6BD-5EE76347929E}" sibTransId="{D31EBE77-B71A-47FE-BA52-4BF873AC48D4}"/>
    <dgm:cxn modelId="{BCB239F8-D777-408A-96CC-BE30261EB43A}" srcId="{B61513DB-BFFB-4CFF-9128-91A67970D0B6}" destId="{9024FE8B-A66E-4DD5-A3F7-4EB7CFEF8896}" srcOrd="2" destOrd="0" parTransId="{70164A2B-47D7-4A10-B0BC-3E0D9B0DBFE8}" sibTransId="{9AE086B5-E1E0-4C46-8F78-100B1BFB1F59}"/>
    <dgm:cxn modelId="{B3625122-8A27-4FE1-B486-90E58926EF33}" type="presOf" srcId="{B61513DB-BFFB-4CFF-9128-91A67970D0B6}" destId="{701B7F38-9EA8-40D6-BBE8-F10FAB83DDEA}" srcOrd="0" destOrd="0" presId="urn:microsoft.com/office/officeart/2005/8/layout/pyramid1"/>
    <dgm:cxn modelId="{78301F87-9DDD-4C4E-9087-48BFF6A30C60}" type="presOf" srcId="{59BF7B49-0E49-4609-8676-8C9B506E53A4}" destId="{37818801-1C59-4358-B021-93E7097A8CE8}" srcOrd="0" destOrd="0" presId="urn:microsoft.com/office/officeart/2005/8/layout/pyramid1"/>
    <dgm:cxn modelId="{361E5BA8-5376-4B94-B767-F72C64450BB0}" type="presParOf" srcId="{701B7F38-9EA8-40D6-BBE8-F10FAB83DDEA}" destId="{4D67B9E5-86AC-4D93-81F9-D70011E5A32A}" srcOrd="0" destOrd="0" presId="urn:microsoft.com/office/officeart/2005/8/layout/pyramid1"/>
    <dgm:cxn modelId="{C2FD50B7-58FF-465E-8A7D-E03282399D8A}" type="presParOf" srcId="{4D67B9E5-86AC-4D93-81F9-D70011E5A32A}" destId="{2DD17D97-8FB5-413F-B786-286A43939C96}" srcOrd="0" destOrd="0" presId="urn:microsoft.com/office/officeart/2005/8/layout/pyramid1"/>
    <dgm:cxn modelId="{E60BD28D-9845-4773-8256-F00DF3679CCE}" type="presParOf" srcId="{4D67B9E5-86AC-4D93-81F9-D70011E5A32A}" destId="{24B2629D-8B21-42DA-84AF-0844CB15C4C6}" srcOrd="1" destOrd="0" presId="urn:microsoft.com/office/officeart/2005/8/layout/pyramid1"/>
    <dgm:cxn modelId="{6732F60F-23B7-4432-A8BC-5916B511CB22}" type="presParOf" srcId="{701B7F38-9EA8-40D6-BBE8-F10FAB83DDEA}" destId="{EA21E12E-BCBD-4676-ABEF-6CB3255A889D}" srcOrd="1" destOrd="0" presId="urn:microsoft.com/office/officeart/2005/8/layout/pyramid1"/>
    <dgm:cxn modelId="{D5A6B257-8C16-4B39-B815-258B74E16176}" type="presParOf" srcId="{EA21E12E-BCBD-4676-ABEF-6CB3255A889D}" destId="{37818801-1C59-4358-B021-93E7097A8CE8}" srcOrd="0" destOrd="0" presId="urn:microsoft.com/office/officeart/2005/8/layout/pyramid1"/>
    <dgm:cxn modelId="{28B503CC-6D5B-4877-8612-52349409FF65}" type="presParOf" srcId="{EA21E12E-BCBD-4676-ABEF-6CB3255A889D}" destId="{64FD3269-E5E3-4D4B-9D0E-855D634917CC}" srcOrd="1" destOrd="0" presId="urn:microsoft.com/office/officeart/2005/8/layout/pyramid1"/>
    <dgm:cxn modelId="{9F7912A5-BB51-4A57-B9C9-C3BF55707B38}" type="presParOf" srcId="{701B7F38-9EA8-40D6-BBE8-F10FAB83DDEA}" destId="{7BC60E99-C1FD-4611-9E4A-42790AC41136}" srcOrd="2" destOrd="0" presId="urn:microsoft.com/office/officeart/2005/8/layout/pyramid1"/>
    <dgm:cxn modelId="{572443AB-59CF-4754-992E-841B178B7A3F}" type="presParOf" srcId="{7BC60E99-C1FD-4611-9E4A-42790AC41136}" destId="{2A844C71-8808-46EA-AC24-3FE1CE1110E7}" srcOrd="0" destOrd="0" presId="urn:microsoft.com/office/officeart/2005/8/layout/pyramid1"/>
    <dgm:cxn modelId="{401C7C1A-3F2E-4550-9672-57FBE70B473F}" type="presParOf" srcId="{7BC60E99-C1FD-4611-9E4A-42790AC41136}" destId="{FEDCFC52-1CAD-43D4-8371-CA9B2A141FB5}" srcOrd="1" destOrd="0" presId="urn:microsoft.com/office/officeart/2005/8/layout/pyramid1"/>
    <dgm:cxn modelId="{2E45BCDB-883C-4640-A938-7456A7A7FB2F}" type="presParOf" srcId="{701B7F38-9EA8-40D6-BBE8-F10FAB83DDEA}" destId="{918F413D-CFF4-4A10-9E1F-FFBE4149C000}" srcOrd="3" destOrd="0" presId="urn:microsoft.com/office/officeart/2005/8/layout/pyramid1"/>
    <dgm:cxn modelId="{C3F590F7-9419-44E8-B7A3-AB0E6E0FF77C}" type="presParOf" srcId="{918F413D-CFF4-4A10-9E1F-FFBE4149C000}" destId="{CA51FEB6-A71A-486C-9AF2-7B811E36BFB7}" srcOrd="0" destOrd="0" presId="urn:microsoft.com/office/officeart/2005/8/layout/pyramid1"/>
    <dgm:cxn modelId="{5E1C7472-3685-46D0-AEBA-15AD61B7D039}" type="presParOf" srcId="{918F413D-CFF4-4A10-9E1F-FFBE4149C000}" destId="{922ADD4F-DE54-474E-ADB4-9C678954BF6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1513DB-BFFB-4CFF-9128-91A67970D0B6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96D0606E-E49F-4AAE-9A54-D806336F19E7}">
      <dgm:prSet phldrT="[Текст]"/>
      <dgm:spPr/>
      <dgm:t>
        <a:bodyPr/>
        <a:lstStyle/>
        <a:p>
          <a:r>
            <a:rPr lang="ru-RU" b="1" dirty="0" smtClean="0"/>
            <a:t>Блок 4</a:t>
          </a:r>
          <a:r>
            <a:rPr lang="ru-RU" dirty="0" smtClean="0"/>
            <a:t>: Рефлексия и план внедрения</a:t>
          </a:r>
          <a:endParaRPr lang="ru-RU" dirty="0"/>
        </a:p>
      </dgm:t>
    </dgm:pt>
    <dgm:pt modelId="{B3DB9ADA-9DFB-467F-B10C-B9935E5E6974}" type="parTrans" cxnId="{EC64472D-D224-4893-A847-C6F994378F94}">
      <dgm:prSet/>
      <dgm:spPr/>
      <dgm:t>
        <a:bodyPr/>
        <a:lstStyle/>
        <a:p>
          <a:endParaRPr lang="ru-RU"/>
        </a:p>
      </dgm:t>
    </dgm:pt>
    <dgm:pt modelId="{A1CE3E52-0EFF-401B-9B01-B97E7A011002}" type="sibTrans" cxnId="{EC64472D-D224-4893-A847-C6F994378F94}">
      <dgm:prSet/>
      <dgm:spPr/>
      <dgm:t>
        <a:bodyPr/>
        <a:lstStyle/>
        <a:p>
          <a:endParaRPr lang="ru-RU"/>
        </a:p>
      </dgm:t>
    </dgm:pt>
    <dgm:pt modelId="{59BF7B49-0E49-4609-8676-8C9B506E53A4}">
      <dgm:prSet phldrT="[Текст]"/>
      <dgm:spPr/>
      <dgm:t>
        <a:bodyPr/>
        <a:lstStyle/>
        <a:p>
          <a:r>
            <a:rPr lang="ru-RU" b="1" dirty="0" smtClean="0"/>
            <a:t>Блок 3</a:t>
          </a:r>
          <a:r>
            <a:rPr lang="ru-RU" dirty="0" smtClean="0"/>
            <a:t>: Объективная оценка: Как измерить «неизмеримое»?</a:t>
          </a:r>
          <a:endParaRPr lang="ru-RU" dirty="0"/>
        </a:p>
      </dgm:t>
    </dgm:pt>
    <dgm:pt modelId="{9FCF8253-3A18-4E9E-B6BD-5EE76347929E}" type="parTrans" cxnId="{BD472907-0E78-40AA-B259-185218C577D8}">
      <dgm:prSet/>
      <dgm:spPr/>
      <dgm:t>
        <a:bodyPr/>
        <a:lstStyle/>
        <a:p>
          <a:endParaRPr lang="ru-RU"/>
        </a:p>
      </dgm:t>
    </dgm:pt>
    <dgm:pt modelId="{D31EBE77-B71A-47FE-BA52-4BF873AC48D4}" type="sibTrans" cxnId="{BD472907-0E78-40AA-B259-185218C577D8}">
      <dgm:prSet/>
      <dgm:spPr/>
      <dgm:t>
        <a:bodyPr/>
        <a:lstStyle/>
        <a:p>
          <a:endParaRPr lang="ru-RU"/>
        </a:p>
      </dgm:t>
    </dgm:pt>
    <dgm:pt modelId="{4B8C7CB7-1C44-4919-B0C0-E6EA7D81FC09}">
      <dgm:prSet phldrT="[Текст]"/>
      <dgm:spPr/>
      <dgm:t>
        <a:bodyPr/>
        <a:lstStyle/>
        <a:p>
          <a:r>
            <a:rPr lang="ru-RU" b="1" dirty="0" smtClean="0"/>
            <a:t>Блок 1</a:t>
          </a:r>
          <a:r>
            <a:rPr lang="ru-RU" dirty="0" smtClean="0"/>
            <a:t>: Введение и актуализация. Физика как мир </a:t>
          </a:r>
          <a:r>
            <a:rPr lang="ru-RU" dirty="0" err="1" smtClean="0"/>
            <a:t>деятельностных</a:t>
          </a:r>
          <a:r>
            <a:rPr lang="ru-RU" dirty="0" smtClean="0"/>
            <a:t> возможностей</a:t>
          </a:r>
          <a:endParaRPr lang="ru-RU" dirty="0"/>
        </a:p>
      </dgm:t>
    </dgm:pt>
    <dgm:pt modelId="{01C564A4-AEF9-48A3-8786-0C7195EC0559}" type="sibTrans" cxnId="{FC900F9E-2BD5-42BF-A757-EE8A588C7DA7}">
      <dgm:prSet/>
      <dgm:spPr/>
      <dgm:t>
        <a:bodyPr/>
        <a:lstStyle/>
        <a:p>
          <a:endParaRPr lang="ru-RU"/>
        </a:p>
      </dgm:t>
    </dgm:pt>
    <dgm:pt modelId="{5FC8CD74-24B4-435A-96C8-2A7A29E7608F}" type="parTrans" cxnId="{FC900F9E-2BD5-42BF-A757-EE8A588C7DA7}">
      <dgm:prSet/>
      <dgm:spPr/>
      <dgm:t>
        <a:bodyPr/>
        <a:lstStyle/>
        <a:p>
          <a:endParaRPr lang="ru-RU"/>
        </a:p>
      </dgm:t>
    </dgm:pt>
    <dgm:pt modelId="{9024FE8B-A66E-4DD5-A3F7-4EB7CFEF8896}">
      <dgm:prSet phldrT="[Текст]"/>
      <dgm:spPr/>
      <dgm:t>
        <a:bodyPr/>
        <a:lstStyle/>
        <a:p>
          <a:r>
            <a:rPr lang="ru-RU" b="1" smtClean="0"/>
            <a:t>Блок 2</a:t>
          </a:r>
          <a:r>
            <a:rPr lang="ru-RU" smtClean="0"/>
            <a:t>: Глубокое погружение: Тактики формирования УУД на уроке физики</a:t>
          </a:r>
          <a:endParaRPr lang="ru-RU" dirty="0"/>
        </a:p>
      </dgm:t>
    </dgm:pt>
    <dgm:pt modelId="{9AE086B5-E1E0-4C46-8F78-100B1BFB1F59}" type="sibTrans" cxnId="{BCB239F8-D777-408A-96CC-BE30261EB43A}">
      <dgm:prSet/>
      <dgm:spPr/>
      <dgm:t>
        <a:bodyPr/>
        <a:lstStyle/>
        <a:p>
          <a:endParaRPr lang="ru-RU"/>
        </a:p>
      </dgm:t>
    </dgm:pt>
    <dgm:pt modelId="{70164A2B-47D7-4A10-B0BC-3E0D9B0DBFE8}" type="parTrans" cxnId="{BCB239F8-D777-408A-96CC-BE30261EB43A}">
      <dgm:prSet/>
      <dgm:spPr/>
      <dgm:t>
        <a:bodyPr/>
        <a:lstStyle/>
        <a:p>
          <a:endParaRPr lang="ru-RU"/>
        </a:p>
      </dgm:t>
    </dgm:pt>
    <dgm:pt modelId="{701B7F38-9EA8-40D6-BBE8-F10FAB83DDEA}" type="pres">
      <dgm:prSet presAssocID="{B61513DB-BFFB-4CFF-9128-91A67970D0B6}" presName="Name0" presStyleCnt="0">
        <dgm:presLayoutVars>
          <dgm:dir/>
          <dgm:animLvl val="lvl"/>
          <dgm:resizeHandles val="exact"/>
        </dgm:presLayoutVars>
      </dgm:prSet>
      <dgm:spPr/>
    </dgm:pt>
    <dgm:pt modelId="{4D67B9E5-86AC-4D93-81F9-D70011E5A32A}" type="pres">
      <dgm:prSet presAssocID="{96D0606E-E49F-4AAE-9A54-D806336F19E7}" presName="Name8" presStyleCnt="0"/>
      <dgm:spPr/>
    </dgm:pt>
    <dgm:pt modelId="{2DD17D97-8FB5-413F-B786-286A43939C96}" type="pres">
      <dgm:prSet presAssocID="{96D0606E-E49F-4AAE-9A54-D806336F19E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2629D-8B21-42DA-84AF-0844CB15C4C6}" type="pres">
      <dgm:prSet presAssocID="{96D0606E-E49F-4AAE-9A54-D806336F19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1E12E-BCBD-4676-ABEF-6CB3255A889D}" type="pres">
      <dgm:prSet presAssocID="{59BF7B49-0E49-4609-8676-8C9B506E53A4}" presName="Name8" presStyleCnt="0"/>
      <dgm:spPr/>
    </dgm:pt>
    <dgm:pt modelId="{37818801-1C59-4358-B021-93E7097A8CE8}" type="pres">
      <dgm:prSet presAssocID="{59BF7B49-0E49-4609-8676-8C9B506E53A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D3269-E5E3-4D4B-9D0E-855D634917CC}" type="pres">
      <dgm:prSet presAssocID="{59BF7B49-0E49-4609-8676-8C9B506E53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60E99-C1FD-4611-9E4A-42790AC41136}" type="pres">
      <dgm:prSet presAssocID="{9024FE8B-A66E-4DD5-A3F7-4EB7CFEF8896}" presName="Name8" presStyleCnt="0"/>
      <dgm:spPr/>
    </dgm:pt>
    <dgm:pt modelId="{2A844C71-8808-46EA-AC24-3FE1CE1110E7}" type="pres">
      <dgm:prSet presAssocID="{9024FE8B-A66E-4DD5-A3F7-4EB7CFEF889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CFC52-1CAD-43D4-8371-CA9B2A141FB5}" type="pres">
      <dgm:prSet presAssocID="{9024FE8B-A66E-4DD5-A3F7-4EB7CFEF88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F413D-CFF4-4A10-9E1F-FFBE4149C000}" type="pres">
      <dgm:prSet presAssocID="{4B8C7CB7-1C44-4919-B0C0-E6EA7D81FC09}" presName="Name8" presStyleCnt="0"/>
      <dgm:spPr/>
    </dgm:pt>
    <dgm:pt modelId="{CA51FEB6-A71A-486C-9AF2-7B811E36BFB7}" type="pres">
      <dgm:prSet presAssocID="{4B8C7CB7-1C44-4919-B0C0-E6EA7D81FC0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ADD4F-DE54-474E-ADB4-9C678954BF6F}" type="pres">
      <dgm:prSet presAssocID="{4B8C7CB7-1C44-4919-B0C0-E6EA7D81FC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82AC4A-F217-4119-92BE-A430C0E96AB7}" type="presOf" srcId="{96D0606E-E49F-4AAE-9A54-D806336F19E7}" destId="{24B2629D-8B21-42DA-84AF-0844CB15C4C6}" srcOrd="1" destOrd="0" presId="urn:microsoft.com/office/officeart/2005/8/layout/pyramid1"/>
    <dgm:cxn modelId="{EC64472D-D224-4893-A847-C6F994378F94}" srcId="{B61513DB-BFFB-4CFF-9128-91A67970D0B6}" destId="{96D0606E-E49F-4AAE-9A54-D806336F19E7}" srcOrd="0" destOrd="0" parTransId="{B3DB9ADA-9DFB-467F-B10C-B9935E5E6974}" sibTransId="{A1CE3E52-0EFF-401B-9B01-B97E7A011002}"/>
    <dgm:cxn modelId="{0F8CC5DE-185C-4363-A0C9-6575591301FA}" type="presOf" srcId="{4B8C7CB7-1C44-4919-B0C0-E6EA7D81FC09}" destId="{CA51FEB6-A71A-486C-9AF2-7B811E36BFB7}" srcOrd="0" destOrd="0" presId="urn:microsoft.com/office/officeart/2005/8/layout/pyramid1"/>
    <dgm:cxn modelId="{8BA413CE-F39C-4FCC-982C-C867EDF5BC0A}" type="presOf" srcId="{9024FE8B-A66E-4DD5-A3F7-4EB7CFEF8896}" destId="{2A844C71-8808-46EA-AC24-3FE1CE1110E7}" srcOrd="0" destOrd="0" presId="urn:microsoft.com/office/officeart/2005/8/layout/pyramid1"/>
    <dgm:cxn modelId="{A50A6829-E979-4948-9746-5F0B84AC3786}" type="presOf" srcId="{59BF7B49-0E49-4609-8676-8C9B506E53A4}" destId="{64FD3269-E5E3-4D4B-9D0E-855D634917CC}" srcOrd="1" destOrd="0" presId="urn:microsoft.com/office/officeart/2005/8/layout/pyramid1"/>
    <dgm:cxn modelId="{1C872750-2332-4214-9684-FFBD6A9E98A3}" type="presOf" srcId="{96D0606E-E49F-4AAE-9A54-D806336F19E7}" destId="{2DD17D97-8FB5-413F-B786-286A43939C96}" srcOrd="0" destOrd="0" presId="urn:microsoft.com/office/officeart/2005/8/layout/pyramid1"/>
    <dgm:cxn modelId="{FB5095F0-22CD-4F8C-B83F-96F4785B003B}" type="presOf" srcId="{4B8C7CB7-1C44-4919-B0C0-E6EA7D81FC09}" destId="{922ADD4F-DE54-474E-ADB4-9C678954BF6F}" srcOrd="1" destOrd="0" presId="urn:microsoft.com/office/officeart/2005/8/layout/pyramid1"/>
    <dgm:cxn modelId="{B5FBFF70-FFD8-4A20-9992-80560F0A6515}" type="presOf" srcId="{9024FE8B-A66E-4DD5-A3F7-4EB7CFEF8896}" destId="{FEDCFC52-1CAD-43D4-8371-CA9B2A141FB5}" srcOrd="1" destOrd="0" presId="urn:microsoft.com/office/officeart/2005/8/layout/pyramid1"/>
    <dgm:cxn modelId="{FC900F9E-2BD5-42BF-A757-EE8A588C7DA7}" srcId="{B61513DB-BFFB-4CFF-9128-91A67970D0B6}" destId="{4B8C7CB7-1C44-4919-B0C0-E6EA7D81FC09}" srcOrd="3" destOrd="0" parTransId="{5FC8CD74-24B4-435A-96C8-2A7A29E7608F}" sibTransId="{01C564A4-AEF9-48A3-8786-0C7195EC0559}"/>
    <dgm:cxn modelId="{BD472907-0E78-40AA-B259-185218C577D8}" srcId="{B61513DB-BFFB-4CFF-9128-91A67970D0B6}" destId="{59BF7B49-0E49-4609-8676-8C9B506E53A4}" srcOrd="1" destOrd="0" parTransId="{9FCF8253-3A18-4E9E-B6BD-5EE76347929E}" sibTransId="{D31EBE77-B71A-47FE-BA52-4BF873AC48D4}"/>
    <dgm:cxn modelId="{BCB239F8-D777-408A-96CC-BE30261EB43A}" srcId="{B61513DB-BFFB-4CFF-9128-91A67970D0B6}" destId="{9024FE8B-A66E-4DD5-A3F7-4EB7CFEF8896}" srcOrd="2" destOrd="0" parTransId="{70164A2B-47D7-4A10-B0BC-3E0D9B0DBFE8}" sibTransId="{9AE086B5-E1E0-4C46-8F78-100B1BFB1F59}"/>
    <dgm:cxn modelId="{B3625122-8A27-4FE1-B486-90E58926EF33}" type="presOf" srcId="{B61513DB-BFFB-4CFF-9128-91A67970D0B6}" destId="{701B7F38-9EA8-40D6-BBE8-F10FAB83DDEA}" srcOrd="0" destOrd="0" presId="urn:microsoft.com/office/officeart/2005/8/layout/pyramid1"/>
    <dgm:cxn modelId="{78301F87-9DDD-4C4E-9087-48BFF6A30C60}" type="presOf" srcId="{59BF7B49-0E49-4609-8676-8C9B506E53A4}" destId="{37818801-1C59-4358-B021-93E7097A8CE8}" srcOrd="0" destOrd="0" presId="urn:microsoft.com/office/officeart/2005/8/layout/pyramid1"/>
    <dgm:cxn modelId="{361E5BA8-5376-4B94-B767-F72C64450BB0}" type="presParOf" srcId="{701B7F38-9EA8-40D6-BBE8-F10FAB83DDEA}" destId="{4D67B9E5-86AC-4D93-81F9-D70011E5A32A}" srcOrd="0" destOrd="0" presId="urn:microsoft.com/office/officeart/2005/8/layout/pyramid1"/>
    <dgm:cxn modelId="{C2FD50B7-58FF-465E-8A7D-E03282399D8A}" type="presParOf" srcId="{4D67B9E5-86AC-4D93-81F9-D70011E5A32A}" destId="{2DD17D97-8FB5-413F-B786-286A43939C96}" srcOrd="0" destOrd="0" presId="urn:microsoft.com/office/officeart/2005/8/layout/pyramid1"/>
    <dgm:cxn modelId="{E60BD28D-9845-4773-8256-F00DF3679CCE}" type="presParOf" srcId="{4D67B9E5-86AC-4D93-81F9-D70011E5A32A}" destId="{24B2629D-8B21-42DA-84AF-0844CB15C4C6}" srcOrd="1" destOrd="0" presId="urn:microsoft.com/office/officeart/2005/8/layout/pyramid1"/>
    <dgm:cxn modelId="{6732F60F-23B7-4432-A8BC-5916B511CB22}" type="presParOf" srcId="{701B7F38-9EA8-40D6-BBE8-F10FAB83DDEA}" destId="{EA21E12E-BCBD-4676-ABEF-6CB3255A889D}" srcOrd="1" destOrd="0" presId="urn:microsoft.com/office/officeart/2005/8/layout/pyramid1"/>
    <dgm:cxn modelId="{D5A6B257-8C16-4B39-B815-258B74E16176}" type="presParOf" srcId="{EA21E12E-BCBD-4676-ABEF-6CB3255A889D}" destId="{37818801-1C59-4358-B021-93E7097A8CE8}" srcOrd="0" destOrd="0" presId="urn:microsoft.com/office/officeart/2005/8/layout/pyramid1"/>
    <dgm:cxn modelId="{28B503CC-6D5B-4877-8612-52349409FF65}" type="presParOf" srcId="{EA21E12E-BCBD-4676-ABEF-6CB3255A889D}" destId="{64FD3269-E5E3-4D4B-9D0E-855D634917CC}" srcOrd="1" destOrd="0" presId="urn:microsoft.com/office/officeart/2005/8/layout/pyramid1"/>
    <dgm:cxn modelId="{9F7912A5-BB51-4A57-B9C9-C3BF55707B38}" type="presParOf" srcId="{701B7F38-9EA8-40D6-BBE8-F10FAB83DDEA}" destId="{7BC60E99-C1FD-4611-9E4A-42790AC41136}" srcOrd="2" destOrd="0" presId="urn:microsoft.com/office/officeart/2005/8/layout/pyramid1"/>
    <dgm:cxn modelId="{572443AB-59CF-4754-992E-841B178B7A3F}" type="presParOf" srcId="{7BC60E99-C1FD-4611-9E4A-42790AC41136}" destId="{2A844C71-8808-46EA-AC24-3FE1CE1110E7}" srcOrd="0" destOrd="0" presId="urn:microsoft.com/office/officeart/2005/8/layout/pyramid1"/>
    <dgm:cxn modelId="{401C7C1A-3F2E-4550-9672-57FBE70B473F}" type="presParOf" srcId="{7BC60E99-C1FD-4611-9E4A-42790AC41136}" destId="{FEDCFC52-1CAD-43D4-8371-CA9B2A141FB5}" srcOrd="1" destOrd="0" presId="urn:microsoft.com/office/officeart/2005/8/layout/pyramid1"/>
    <dgm:cxn modelId="{2E45BCDB-883C-4640-A938-7456A7A7FB2F}" type="presParOf" srcId="{701B7F38-9EA8-40D6-BBE8-F10FAB83DDEA}" destId="{918F413D-CFF4-4A10-9E1F-FFBE4149C000}" srcOrd="3" destOrd="0" presId="urn:microsoft.com/office/officeart/2005/8/layout/pyramid1"/>
    <dgm:cxn modelId="{C3F590F7-9419-44E8-B7A3-AB0E6E0FF77C}" type="presParOf" srcId="{918F413D-CFF4-4A10-9E1F-FFBE4149C000}" destId="{CA51FEB6-A71A-486C-9AF2-7B811E36BFB7}" srcOrd="0" destOrd="0" presId="urn:microsoft.com/office/officeart/2005/8/layout/pyramid1"/>
    <dgm:cxn modelId="{5E1C7472-3685-46D0-AEBA-15AD61B7D039}" type="presParOf" srcId="{918F413D-CFF4-4A10-9E1F-FFBE4149C000}" destId="{922ADD4F-DE54-474E-ADB4-9C678954BF6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B8868-326E-4C9C-AEA4-508DAC836084}">
      <dsp:nvSpPr>
        <dsp:cNvPr id="0" name=""/>
        <dsp:cNvSpPr/>
      </dsp:nvSpPr>
      <dsp:spPr>
        <a:xfrm rot="10800000">
          <a:off x="2761639" y="482"/>
          <a:ext cx="9842663" cy="112988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24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профессиональных компетенций в области формирования и оценки </a:t>
          </a:r>
          <a:r>
            <a:rPr lang="ru-RU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метапредметных</a:t>
          </a: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личностных результатов при обучении физике;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44111" y="482"/>
        <a:ext cx="9560191" cy="1129887"/>
      </dsp:txXfrm>
    </dsp:sp>
    <dsp:sp modelId="{A47B0B0F-7E6B-417F-B3BA-426A0569D755}">
      <dsp:nvSpPr>
        <dsp:cNvPr id="0" name=""/>
        <dsp:cNvSpPr/>
      </dsp:nvSpPr>
      <dsp:spPr>
        <a:xfrm>
          <a:off x="2196695" y="482"/>
          <a:ext cx="1129887" cy="11298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44958-8D82-40C7-BDC2-5682E3F13592}">
      <dsp:nvSpPr>
        <dsp:cNvPr id="0" name=""/>
        <dsp:cNvSpPr/>
      </dsp:nvSpPr>
      <dsp:spPr>
        <a:xfrm rot="10800000">
          <a:off x="2761639" y="1412842"/>
          <a:ext cx="9842663" cy="1129887"/>
        </a:xfrm>
        <a:prstGeom prst="homePlat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24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Ознакомление с эффективными практиками организации учебного процесса, направленного на развитие </a:t>
          </a:r>
          <a:r>
            <a:rPr lang="ru-RU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метапредметных</a:t>
          </a: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личностных качеств учащихся, и методами их результативной оценки в точных науках;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44111" y="1412842"/>
        <a:ext cx="9560191" cy="1129887"/>
      </dsp:txXfrm>
    </dsp:sp>
    <dsp:sp modelId="{D8598BB2-B8FC-4782-B573-E7B118050E60}">
      <dsp:nvSpPr>
        <dsp:cNvPr id="0" name=""/>
        <dsp:cNvSpPr/>
      </dsp:nvSpPr>
      <dsp:spPr>
        <a:xfrm>
          <a:off x="2196695" y="1412842"/>
          <a:ext cx="1129887" cy="112988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95234-D464-4C7A-8A33-78D64BDCDDE7}">
      <dsp:nvSpPr>
        <dsp:cNvPr id="0" name=""/>
        <dsp:cNvSpPr/>
      </dsp:nvSpPr>
      <dsp:spPr>
        <a:xfrm rot="10800000">
          <a:off x="2761639" y="2825201"/>
          <a:ext cx="9842663" cy="1129887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24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умений проектировать и реализовывать образовательный процесс, способствующий формированию и объективной оценке </a:t>
          </a:r>
          <a:r>
            <a:rPr lang="ru-RU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метапредметных</a:t>
          </a: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личностных результатов, учащихся на уроках физики.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44111" y="2825201"/>
        <a:ext cx="9560191" cy="1129887"/>
      </dsp:txXfrm>
    </dsp:sp>
    <dsp:sp modelId="{3246349F-6156-4A89-A921-CD89A84FF046}">
      <dsp:nvSpPr>
        <dsp:cNvPr id="0" name=""/>
        <dsp:cNvSpPr/>
      </dsp:nvSpPr>
      <dsp:spPr>
        <a:xfrm>
          <a:off x="2196695" y="2825201"/>
          <a:ext cx="1129887" cy="112988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17D97-8FB5-413F-B786-286A43939C96}">
      <dsp:nvSpPr>
        <dsp:cNvPr id="0" name=""/>
        <dsp:cNvSpPr/>
      </dsp:nvSpPr>
      <dsp:spPr>
        <a:xfrm>
          <a:off x="3583105" y="0"/>
          <a:ext cx="2388737" cy="1676968"/>
        </a:xfrm>
        <a:prstGeom prst="trapezoid">
          <a:avLst>
            <a:gd name="adj" fmla="val 7122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3583105" y="0"/>
        <a:ext cx="2388737" cy="1676968"/>
      </dsp:txXfrm>
    </dsp:sp>
    <dsp:sp modelId="{37818801-1C59-4358-B021-93E7097A8CE8}">
      <dsp:nvSpPr>
        <dsp:cNvPr id="0" name=""/>
        <dsp:cNvSpPr/>
      </dsp:nvSpPr>
      <dsp:spPr>
        <a:xfrm>
          <a:off x="2388737" y="1676968"/>
          <a:ext cx="4777474" cy="1676968"/>
        </a:xfrm>
        <a:prstGeom prst="trapezoid">
          <a:avLst>
            <a:gd name="adj" fmla="val 7122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3224795" y="1676968"/>
        <a:ext cx="3105358" cy="1676968"/>
      </dsp:txXfrm>
    </dsp:sp>
    <dsp:sp modelId="{2A844C71-8808-46EA-AC24-3FE1CE1110E7}">
      <dsp:nvSpPr>
        <dsp:cNvPr id="0" name=""/>
        <dsp:cNvSpPr/>
      </dsp:nvSpPr>
      <dsp:spPr>
        <a:xfrm>
          <a:off x="1194368" y="3353937"/>
          <a:ext cx="7166211" cy="1676968"/>
        </a:xfrm>
        <a:prstGeom prst="trapezoid">
          <a:avLst>
            <a:gd name="adj" fmla="val 71222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448455" y="3353937"/>
        <a:ext cx="4658037" cy="1676968"/>
      </dsp:txXfrm>
    </dsp:sp>
    <dsp:sp modelId="{CA51FEB6-A71A-486C-9AF2-7B811E36BFB7}">
      <dsp:nvSpPr>
        <dsp:cNvPr id="0" name=""/>
        <dsp:cNvSpPr/>
      </dsp:nvSpPr>
      <dsp:spPr>
        <a:xfrm>
          <a:off x="0" y="5030906"/>
          <a:ext cx="9554949" cy="1676968"/>
        </a:xfrm>
        <a:prstGeom prst="trapezoid">
          <a:avLst>
            <a:gd name="adj" fmla="val 7122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Блок 1</a:t>
          </a:r>
          <a:r>
            <a:rPr lang="ru-RU" sz="3600" kern="1200" dirty="0" smtClean="0"/>
            <a:t>: Введение и актуализация. Физика как мир </a:t>
          </a:r>
          <a:r>
            <a:rPr lang="ru-RU" sz="3600" kern="1200" dirty="0" err="1" smtClean="0"/>
            <a:t>деятельностных</a:t>
          </a:r>
          <a:r>
            <a:rPr lang="ru-RU" sz="3600" kern="1200" dirty="0" smtClean="0"/>
            <a:t> возможностей</a:t>
          </a:r>
          <a:endParaRPr lang="ru-RU" sz="3600" kern="1200" dirty="0"/>
        </a:p>
      </dsp:txBody>
      <dsp:txXfrm>
        <a:off x="1672116" y="5030906"/>
        <a:ext cx="6210716" cy="1676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17D97-8FB5-413F-B786-286A43939C96}">
      <dsp:nvSpPr>
        <dsp:cNvPr id="0" name=""/>
        <dsp:cNvSpPr/>
      </dsp:nvSpPr>
      <dsp:spPr>
        <a:xfrm>
          <a:off x="3583105" y="0"/>
          <a:ext cx="2388737" cy="1676968"/>
        </a:xfrm>
        <a:prstGeom prst="trapezoid">
          <a:avLst>
            <a:gd name="adj" fmla="val 7122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583105" y="0"/>
        <a:ext cx="2388737" cy="1676968"/>
      </dsp:txXfrm>
    </dsp:sp>
    <dsp:sp modelId="{37818801-1C59-4358-B021-93E7097A8CE8}">
      <dsp:nvSpPr>
        <dsp:cNvPr id="0" name=""/>
        <dsp:cNvSpPr/>
      </dsp:nvSpPr>
      <dsp:spPr>
        <a:xfrm>
          <a:off x="2388737" y="1676968"/>
          <a:ext cx="4777474" cy="1676968"/>
        </a:xfrm>
        <a:prstGeom prst="trapezoid">
          <a:avLst>
            <a:gd name="adj" fmla="val 7122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224795" y="1676968"/>
        <a:ext cx="3105358" cy="1676968"/>
      </dsp:txXfrm>
    </dsp:sp>
    <dsp:sp modelId="{2A844C71-8808-46EA-AC24-3FE1CE1110E7}">
      <dsp:nvSpPr>
        <dsp:cNvPr id="0" name=""/>
        <dsp:cNvSpPr/>
      </dsp:nvSpPr>
      <dsp:spPr>
        <a:xfrm>
          <a:off x="1194368" y="3353937"/>
          <a:ext cx="7166211" cy="1676968"/>
        </a:xfrm>
        <a:prstGeom prst="trapezoid">
          <a:avLst>
            <a:gd name="adj" fmla="val 71222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Блок 2</a:t>
          </a:r>
          <a:r>
            <a:rPr lang="ru-RU" sz="2800" kern="1200" dirty="0" smtClean="0"/>
            <a:t>: Глубокое погружение: Тактики формирования УУД на уроке физики</a:t>
          </a:r>
          <a:endParaRPr lang="ru-RU" sz="2800" kern="1200" dirty="0"/>
        </a:p>
      </dsp:txBody>
      <dsp:txXfrm>
        <a:off x="2448455" y="3353937"/>
        <a:ext cx="4658037" cy="1676968"/>
      </dsp:txXfrm>
    </dsp:sp>
    <dsp:sp modelId="{CA51FEB6-A71A-486C-9AF2-7B811E36BFB7}">
      <dsp:nvSpPr>
        <dsp:cNvPr id="0" name=""/>
        <dsp:cNvSpPr/>
      </dsp:nvSpPr>
      <dsp:spPr>
        <a:xfrm>
          <a:off x="0" y="5030906"/>
          <a:ext cx="9554949" cy="1676968"/>
        </a:xfrm>
        <a:prstGeom prst="trapezoid">
          <a:avLst>
            <a:gd name="adj" fmla="val 7122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Блок 1</a:t>
          </a:r>
          <a:r>
            <a:rPr lang="ru-RU" sz="2800" kern="1200" dirty="0" smtClean="0"/>
            <a:t>: Введение и актуализация. Физика как мир </a:t>
          </a:r>
          <a:r>
            <a:rPr lang="ru-RU" sz="2800" kern="1200" dirty="0" err="1" smtClean="0"/>
            <a:t>деятельностных</a:t>
          </a:r>
          <a:r>
            <a:rPr lang="ru-RU" sz="2800" kern="1200" dirty="0" smtClean="0"/>
            <a:t> возможностей</a:t>
          </a:r>
          <a:endParaRPr lang="ru-RU" sz="2800" kern="1200" dirty="0"/>
        </a:p>
      </dsp:txBody>
      <dsp:txXfrm>
        <a:off x="1672116" y="5030906"/>
        <a:ext cx="6210716" cy="1676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17D97-8FB5-413F-B786-286A43939C96}">
      <dsp:nvSpPr>
        <dsp:cNvPr id="0" name=""/>
        <dsp:cNvSpPr/>
      </dsp:nvSpPr>
      <dsp:spPr>
        <a:xfrm>
          <a:off x="3583105" y="0"/>
          <a:ext cx="2388737" cy="1676968"/>
        </a:xfrm>
        <a:prstGeom prst="trapezoid">
          <a:avLst>
            <a:gd name="adj" fmla="val 7122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3583105" y="0"/>
        <a:ext cx="2388737" cy="1676968"/>
      </dsp:txXfrm>
    </dsp:sp>
    <dsp:sp modelId="{37818801-1C59-4358-B021-93E7097A8CE8}">
      <dsp:nvSpPr>
        <dsp:cNvPr id="0" name=""/>
        <dsp:cNvSpPr/>
      </dsp:nvSpPr>
      <dsp:spPr>
        <a:xfrm>
          <a:off x="2388737" y="1676968"/>
          <a:ext cx="4777474" cy="1676968"/>
        </a:xfrm>
        <a:prstGeom prst="trapezoid">
          <a:avLst>
            <a:gd name="adj" fmla="val 7122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Блок 3</a:t>
          </a:r>
          <a:r>
            <a:rPr lang="ru-RU" sz="2600" kern="1200" dirty="0" smtClean="0"/>
            <a:t>: Объективная оценка: Как измерить «неизмеримое»?</a:t>
          </a:r>
          <a:endParaRPr lang="ru-RU" sz="2600" kern="1200" dirty="0"/>
        </a:p>
      </dsp:txBody>
      <dsp:txXfrm>
        <a:off x="3224795" y="1676968"/>
        <a:ext cx="3105358" cy="1676968"/>
      </dsp:txXfrm>
    </dsp:sp>
    <dsp:sp modelId="{2A844C71-8808-46EA-AC24-3FE1CE1110E7}">
      <dsp:nvSpPr>
        <dsp:cNvPr id="0" name=""/>
        <dsp:cNvSpPr/>
      </dsp:nvSpPr>
      <dsp:spPr>
        <a:xfrm>
          <a:off x="1194368" y="3353937"/>
          <a:ext cx="7166211" cy="1676968"/>
        </a:xfrm>
        <a:prstGeom prst="trapezoid">
          <a:avLst>
            <a:gd name="adj" fmla="val 71222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Блок 2</a:t>
          </a:r>
          <a:r>
            <a:rPr lang="ru-RU" sz="2600" kern="1200" smtClean="0"/>
            <a:t>: Глубокое погружение: Тактики формирования УУД на уроке физики</a:t>
          </a:r>
          <a:endParaRPr lang="ru-RU" sz="2600" kern="1200" dirty="0"/>
        </a:p>
      </dsp:txBody>
      <dsp:txXfrm>
        <a:off x="2448455" y="3353937"/>
        <a:ext cx="4658037" cy="1676968"/>
      </dsp:txXfrm>
    </dsp:sp>
    <dsp:sp modelId="{CA51FEB6-A71A-486C-9AF2-7B811E36BFB7}">
      <dsp:nvSpPr>
        <dsp:cNvPr id="0" name=""/>
        <dsp:cNvSpPr/>
      </dsp:nvSpPr>
      <dsp:spPr>
        <a:xfrm>
          <a:off x="0" y="5030906"/>
          <a:ext cx="9554949" cy="1676968"/>
        </a:xfrm>
        <a:prstGeom prst="trapezoid">
          <a:avLst>
            <a:gd name="adj" fmla="val 7122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Блок 1</a:t>
          </a:r>
          <a:r>
            <a:rPr lang="ru-RU" sz="2600" kern="1200" dirty="0" smtClean="0"/>
            <a:t>: Введение и актуализация. Физика как мир </a:t>
          </a:r>
          <a:r>
            <a:rPr lang="ru-RU" sz="2600" kern="1200" dirty="0" err="1" smtClean="0"/>
            <a:t>деятельностных</a:t>
          </a:r>
          <a:r>
            <a:rPr lang="ru-RU" sz="2600" kern="1200" dirty="0" smtClean="0"/>
            <a:t> возможностей</a:t>
          </a:r>
          <a:endParaRPr lang="ru-RU" sz="2600" kern="1200" dirty="0"/>
        </a:p>
      </dsp:txBody>
      <dsp:txXfrm>
        <a:off x="1672116" y="5030906"/>
        <a:ext cx="6210716" cy="16769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17D97-8FB5-413F-B786-286A43939C96}">
      <dsp:nvSpPr>
        <dsp:cNvPr id="0" name=""/>
        <dsp:cNvSpPr/>
      </dsp:nvSpPr>
      <dsp:spPr>
        <a:xfrm>
          <a:off x="3583105" y="0"/>
          <a:ext cx="2388737" cy="1676968"/>
        </a:xfrm>
        <a:prstGeom prst="trapezoid">
          <a:avLst>
            <a:gd name="adj" fmla="val 7122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Блок 4</a:t>
          </a:r>
          <a:r>
            <a:rPr lang="ru-RU" sz="2600" kern="1200" dirty="0" smtClean="0"/>
            <a:t>: Рефлексия и план внедрения</a:t>
          </a:r>
          <a:endParaRPr lang="ru-RU" sz="2600" kern="1200" dirty="0"/>
        </a:p>
      </dsp:txBody>
      <dsp:txXfrm>
        <a:off x="3583105" y="0"/>
        <a:ext cx="2388737" cy="1676968"/>
      </dsp:txXfrm>
    </dsp:sp>
    <dsp:sp modelId="{37818801-1C59-4358-B021-93E7097A8CE8}">
      <dsp:nvSpPr>
        <dsp:cNvPr id="0" name=""/>
        <dsp:cNvSpPr/>
      </dsp:nvSpPr>
      <dsp:spPr>
        <a:xfrm>
          <a:off x="2388737" y="1676968"/>
          <a:ext cx="4777474" cy="1676968"/>
        </a:xfrm>
        <a:prstGeom prst="trapezoid">
          <a:avLst>
            <a:gd name="adj" fmla="val 7122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Блок 3</a:t>
          </a:r>
          <a:r>
            <a:rPr lang="ru-RU" sz="2600" kern="1200" dirty="0" smtClean="0"/>
            <a:t>: Объективная оценка: Как измерить «неизмеримое»?</a:t>
          </a:r>
          <a:endParaRPr lang="ru-RU" sz="2600" kern="1200" dirty="0"/>
        </a:p>
      </dsp:txBody>
      <dsp:txXfrm>
        <a:off x="3224795" y="1676968"/>
        <a:ext cx="3105358" cy="1676968"/>
      </dsp:txXfrm>
    </dsp:sp>
    <dsp:sp modelId="{2A844C71-8808-46EA-AC24-3FE1CE1110E7}">
      <dsp:nvSpPr>
        <dsp:cNvPr id="0" name=""/>
        <dsp:cNvSpPr/>
      </dsp:nvSpPr>
      <dsp:spPr>
        <a:xfrm>
          <a:off x="1194368" y="3353937"/>
          <a:ext cx="7166211" cy="1676968"/>
        </a:xfrm>
        <a:prstGeom prst="trapezoid">
          <a:avLst>
            <a:gd name="adj" fmla="val 71222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Блок 2</a:t>
          </a:r>
          <a:r>
            <a:rPr lang="ru-RU" sz="2600" kern="1200" smtClean="0"/>
            <a:t>: Глубокое погружение: Тактики формирования УУД на уроке физики</a:t>
          </a:r>
          <a:endParaRPr lang="ru-RU" sz="2600" kern="1200" dirty="0"/>
        </a:p>
      </dsp:txBody>
      <dsp:txXfrm>
        <a:off x="2448455" y="3353937"/>
        <a:ext cx="4658037" cy="1676968"/>
      </dsp:txXfrm>
    </dsp:sp>
    <dsp:sp modelId="{CA51FEB6-A71A-486C-9AF2-7B811E36BFB7}">
      <dsp:nvSpPr>
        <dsp:cNvPr id="0" name=""/>
        <dsp:cNvSpPr/>
      </dsp:nvSpPr>
      <dsp:spPr>
        <a:xfrm>
          <a:off x="0" y="5030906"/>
          <a:ext cx="9554949" cy="1676968"/>
        </a:xfrm>
        <a:prstGeom prst="trapezoid">
          <a:avLst>
            <a:gd name="adj" fmla="val 7122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Блок 1</a:t>
          </a:r>
          <a:r>
            <a:rPr lang="ru-RU" sz="2600" kern="1200" dirty="0" smtClean="0"/>
            <a:t>: Введение и актуализация. Физика как мир </a:t>
          </a:r>
          <a:r>
            <a:rPr lang="ru-RU" sz="2600" kern="1200" dirty="0" err="1" smtClean="0"/>
            <a:t>деятельностных</a:t>
          </a:r>
          <a:r>
            <a:rPr lang="ru-RU" sz="2600" kern="1200" dirty="0" smtClean="0"/>
            <a:t> возможностей</a:t>
          </a:r>
          <a:endParaRPr lang="ru-RU" sz="2600" kern="1200" dirty="0"/>
        </a:p>
      </dsp:txBody>
      <dsp:txXfrm>
        <a:off x="1672116" y="5030906"/>
        <a:ext cx="6210716" cy="1676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E22-B2D0-467E-82E4-1EE584016798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C2B5-AA2D-4834-82FA-5C526FDE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E22-B2D0-467E-82E4-1EE584016798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C2B5-AA2D-4834-82FA-5C526FDE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5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E22-B2D0-467E-82E4-1EE584016798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C2B5-AA2D-4834-82FA-5C526FDE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1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E22-B2D0-467E-82E4-1EE584016798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C2B5-AA2D-4834-82FA-5C526FDE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6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E22-B2D0-467E-82E4-1EE584016798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C2B5-AA2D-4834-82FA-5C526FDE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0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E22-B2D0-467E-82E4-1EE584016798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C2B5-AA2D-4834-82FA-5C526FDE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6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E22-B2D0-467E-82E4-1EE584016798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C2B5-AA2D-4834-82FA-5C526FDE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6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E22-B2D0-467E-82E4-1EE584016798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C2B5-AA2D-4834-82FA-5C526FDE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93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E22-B2D0-467E-82E4-1EE584016798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C2B5-AA2D-4834-82FA-5C526FDE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1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E22-B2D0-467E-82E4-1EE584016798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C2B5-AA2D-4834-82FA-5C526FDE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9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E22-B2D0-467E-82E4-1EE584016798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C2B5-AA2D-4834-82FA-5C526FDE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68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AEE22-B2D0-467E-82E4-1EE584016798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CC2B5-AA2D-4834-82FA-5C526FDE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4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8257" y="5404514"/>
            <a:ext cx="10258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КГУ 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Алчановская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основная средняя школа отдела образования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Денисовского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района» Управления образования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акимата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Костанайской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области</a:t>
            </a:r>
            <a:endParaRPr lang="ru-RU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Рыбинок Екатерина Валерьевна – учитель математики и физики, руководитель школьного методического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объединения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1756" y="1434742"/>
            <a:ext cx="93350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выступления: «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личностные образовательные </a:t>
            </a:r>
            <a:endParaRPr lang="ru-RU" sz="40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в обучении физике и математике: пути формирования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способы оценки»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42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41393580"/>
              </p:ext>
            </p:extLst>
          </p:nvPr>
        </p:nvGraphicFramePr>
        <p:xfrm>
          <a:off x="1185838" y="0"/>
          <a:ext cx="9554949" cy="670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1104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5427" y="738202"/>
            <a:ext cx="103677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Мини-опрос №4: «Мой первый шаг» (Индивидуальная работа на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стикерах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1: Какой инструмент формирования или оценки УУД, рассмотренный сегодня, вам наиболее близок и понятен?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2: Конкретно в ближайшей теме вашего планирования (например, «Законы Ньютона», «Законы постоянного тока», «Квантовые явления») какое одно задание вы можете трансформировать или добавить, чтобы сделать акцент на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метапредметном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результате?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92" y="3337790"/>
            <a:ext cx="7214216" cy="361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4961"/>
            <a:ext cx="4206932" cy="43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5068" y="2485999"/>
            <a:ext cx="4206932" cy="43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518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3" y="1081087"/>
            <a:ext cx="11220974" cy="56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2400"/>
            <a:ext cx="3790950" cy="404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43400" y="328522"/>
            <a:ext cx="6991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учителя, 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новым учебным годом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вас! Желаю вам терпения и добродушия, удачи и новых свершений. Пусть предстоящий учебный год станет поводом для новых наград и больших результатов!</a:t>
            </a:r>
          </a:p>
        </p:txBody>
      </p:sp>
    </p:spTree>
    <p:extLst>
      <p:ext uri="{BB962C8B-B14F-4D97-AF65-F5344CB8AC3E}">
        <p14:creationId xmlns:p14="http://schemas.microsoft.com/office/powerpoint/2010/main" val="3523273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03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1839" y="268661"/>
            <a:ext cx="91803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представление о подходах к системной работе по развитию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личностных результатов учащихся, а также рассмотреть эффективные способы их оценивания в рамках преподавания математики и физики.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57676901"/>
              </p:ext>
            </p:extLst>
          </p:nvPr>
        </p:nvGraphicFramePr>
        <p:xfrm>
          <a:off x="-1439840" y="2576985"/>
          <a:ext cx="14800998" cy="3955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38271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01758233"/>
              </p:ext>
            </p:extLst>
          </p:nvPr>
        </p:nvGraphicFramePr>
        <p:xfrm>
          <a:off x="1185838" y="0"/>
          <a:ext cx="9554949" cy="670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1479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9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363940" y="0"/>
            <a:ext cx="11464119" cy="6619164"/>
          </a:xfrm>
          <a:prstGeom prst="cloudCallout">
            <a:avLst>
              <a:gd name="adj1" fmla="val -50595"/>
              <a:gd name="adj2" fmla="val 50747"/>
            </a:avLst>
          </a:prstGeom>
          <a:solidFill>
            <a:srgbClr val="66FFFF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Мини-опрос №1: «Физический эксперимент и УУД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При изучении какой темы школьного курса физики лабораторная работа является ключевой? Какие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(УУД) формируются у учеников в процессе ее выполнения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Тема «Изучение закона Ома для участка цепи».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УУД: планирование эксперимента, коррекция ошибок при сборке цепи.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УУД: построение графика, выявление закономерности.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УУД: распределение ролей в группе, обсуждение результатов.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Личностные: формирование научной картины мира, ответственность за работу с оборудованием.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1437889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93076798"/>
              </p:ext>
            </p:extLst>
          </p:nvPr>
        </p:nvGraphicFramePr>
        <p:xfrm>
          <a:off x="1185838" y="0"/>
          <a:ext cx="9554949" cy="670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849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07" y="0"/>
            <a:ext cx="5113426" cy="498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7898" y="4056900"/>
            <a:ext cx="84843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Мини-опрос №2: «Трансформация задания»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(Работа в парах)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 Перед вами стандартное задание. Как его видоизменить, чтобы оно стало инструментом для формирования конкретного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метапредметного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результата?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1.  Исходное: «Прочитайте §21, ответьте на вопросы в конце параграфа».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2.  Цель: Развить познавательные УУД (умение работать с информацией).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2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9" y="312106"/>
            <a:ext cx="5937184" cy="52425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14282" y="103032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 №1: «От фронтальной лабораторной работы к учебному исследованию» (Обсуждение в группах)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Ситуация: Тема «Изучение явления электромагнитной индукции». Классу предлагается стандартный алгоритм сборки установки и список действий для наблюдения явления.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групп: Спроектируйте исследовательский сценарий этой работы. Какие вопросы и задания вы зададите ученикам до, во время и после эксперимента, чтобы развить: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1.  Умение выдвигать гипотезы (познавательные УУД).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2.  Умение аргументировать свою точку зрения (коммуникативные УУД).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3.  Умение анализировать ошибки и неточности (регулятивные УУД).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03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42337860"/>
              </p:ext>
            </p:extLst>
          </p:nvPr>
        </p:nvGraphicFramePr>
        <p:xfrm>
          <a:off x="1185838" y="0"/>
          <a:ext cx="9554949" cy="670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8145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4400" y="149950"/>
            <a:ext cx="109587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Мини-опрос №3: «Инструменты оценки для физика» (Мозговой штурм)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Вопрос: Какие методы формирующего оценивания (не для отметки, а для обратной связи) вы уже используете или могли бы использовать на своих уроках для оценки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Обменяться опытом и расширить профессиональный инструментарий.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27606"/>
            <a:ext cx="9847384" cy="4030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839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446</Words>
  <Application>Microsoft Office PowerPoint</Application>
  <PresentationFormat>Широкоэкранный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Owner</cp:lastModifiedBy>
  <cp:revision>45</cp:revision>
  <cp:lastPrinted>2025-08-21T16:52:46Z</cp:lastPrinted>
  <dcterms:created xsi:type="dcterms:W3CDTF">2025-07-26T12:31:56Z</dcterms:created>
  <dcterms:modified xsi:type="dcterms:W3CDTF">2025-08-21T17:00:56Z</dcterms:modified>
</cp:coreProperties>
</file>