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7" r:id="rId4"/>
    <p:sldId id="256" r:id="rId5"/>
    <p:sldId id="262" r:id="rId6"/>
    <p:sldId id="265" r:id="rId7"/>
    <p:sldId id="261" r:id="rId8"/>
    <p:sldId id="264" r:id="rId9"/>
    <p:sldId id="263" r:id="rId10"/>
    <p:sldId id="266" r:id="rId11"/>
    <p:sldId id="257" r:id="rId12"/>
    <p:sldId id="26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648DC3-DD13-4CCE-9BC0-C2798633E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F0E51D-4063-4438-A925-C306DE48C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42B36C-1E56-45BB-BA28-800588A4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CC77-932D-46F2-9F10-6965E6CAD152}" type="datetimeFigureOut">
              <a:rPr lang="ru-RU" smtClean="0"/>
              <a:t>вс 07.02.21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EDD389-7090-480A-80BF-E468B6F49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A960A1-ECFB-4E91-A90F-3D53619EE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794B-0C2D-4AC0-B0BC-97F314671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96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163ED-1E6A-44BA-AB26-1E802DA64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9A6C80-3989-4831-9953-DB4931EF3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BEAF83-A8AF-497D-BB19-0176D9D4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CC77-932D-46F2-9F10-6965E6CAD152}" type="datetimeFigureOut">
              <a:rPr lang="ru-RU" smtClean="0"/>
              <a:t>вс 07.02.21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809D7A-40B9-48E9-9613-1306AAFE0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40BE31-BF94-49CF-BF78-26BC3B71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794B-0C2D-4AC0-B0BC-97F314671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78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44BDA4A-E78A-4451-B17D-35A020E58A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A6020C-A317-427C-B488-0B0FDE0AF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F8E68D-479E-414C-A801-7D57A49E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CC77-932D-46F2-9F10-6965E6CAD152}" type="datetimeFigureOut">
              <a:rPr lang="ru-RU" smtClean="0"/>
              <a:t>вс 07.02.21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98310E-8FE6-41DC-954E-F4657557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292973-D1E4-495A-AC1A-AB28E7D6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794B-0C2D-4AC0-B0BC-97F314671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739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F88DF2-0DB7-430C-928D-9DB243DD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6B01BA-BCFE-4A7C-8A47-47BE4CEE6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E07C57-B485-48E2-AB61-1AD5C9DA5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CC77-932D-46F2-9F10-6965E6CAD152}" type="datetimeFigureOut">
              <a:rPr lang="ru-RU" smtClean="0"/>
              <a:t>вс 07.02.21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B46054-FAB3-40F7-9CF5-6641007B2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6FC0E8-DA38-4547-A568-5009FB4FD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794B-0C2D-4AC0-B0BC-97F314671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12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E7E67-BB9B-49E5-A53D-775199B5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6E600B-FB17-4BD3-BCC4-84100F193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62BEB8-CB4C-4555-BA3E-48FCBF587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CC77-932D-46F2-9F10-6965E6CAD152}" type="datetimeFigureOut">
              <a:rPr lang="ru-RU" smtClean="0"/>
              <a:t>вс 07.02.21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84CEFE-0FF7-4CE1-A118-EF2E38613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B8FC4C-F667-4AF9-98CB-DD20514C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794B-0C2D-4AC0-B0BC-97F314671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22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4120F-B287-4AF5-9B70-011C88EFE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0B1923-87D6-4F99-8CE8-FB8827896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659810-25CF-40B5-8C83-A21A7FFBA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4B204F-11BA-49A9-B42F-5245FA8E2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CC77-932D-46F2-9F10-6965E6CAD152}" type="datetimeFigureOut">
              <a:rPr lang="ru-RU" smtClean="0"/>
              <a:t>вс 07.02.21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1CBD96-276D-4F73-B21E-25563C2F3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767BD5-0A83-408E-9F36-710CE418B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794B-0C2D-4AC0-B0BC-97F314671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619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C90DF-E215-4606-8986-142022F4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799157-3206-47BA-A86F-5EB1BB2B4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0DF6ED-3FD9-4379-8E0C-6DCD72EEA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21C50F-BA35-414F-ACC8-C6D509BE8A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E61B14-AFCD-4047-A171-5EB97A117C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B80EE3-F6F0-4CF3-83FC-596211D9C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CC77-932D-46F2-9F10-6965E6CAD152}" type="datetimeFigureOut">
              <a:rPr lang="ru-RU" smtClean="0"/>
              <a:t>вс 07.02.21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163CFC9-35BC-4B84-BE07-29700DF6C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258808-6130-4C4E-AA8B-075EB9830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794B-0C2D-4AC0-B0BC-97F314671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175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E6488E-77EC-4806-B16C-86DFDE43E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12E604-DBAE-45D1-8ACE-01CC00B59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CC77-932D-46F2-9F10-6965E6CAD152}" type="datetimeFigureOut">
              <a:rPr lang="ru-RU" smtClean="0"/>
              <a:t>вс 07.02.21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21F886-3E58-44A1-91B1-09921BDF5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9FC637-D976-4199-856A-3F750109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794B-0C2D-4AC0-B0BC-97F314671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88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C0ECF2-0D05-40CD-91B3-34AD2EA36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CC77-932D-46F2-9F10-6965E6CAD152}" type="datetimeFigureOut">
              <a:rPr lang="ru-RU" smtClean="0"/>
              <a:t>вс 07.02.21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236049-A04C-41B3-9C29-BC88E0B0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5D93E2-0975-42C5-A6DF-198CF70B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794B-0C2D-4AC0-B0BC-97F314671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973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B7ECF-31DA-4B61-822B-A8AE72FBC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0A4137-FD31-40A4-8153-996BAC79F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C8918A-060B-41A6-BEE2-44D530475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49B54D-F508-46D4-9B7F-2994EFAE4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CC77-932D-46F2-9F10-6965E6CAD152}" type="datetimeFigureOut">
              <a:rPr lang="ru-RU" smtClean="0"/>
              <a:t>вс 07.02.21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D27591-C1EC-47D4-812E-4886CD84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68FD9E-BB4B-4606-8245-32C82090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794B-0C2D-4AC0-B0BC-97F314671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660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24D5C-895E-435B-A438-39868AAE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6380C58-1CA0-498D-8093-8AB48EE66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2DFFA0-FAE9-4DFA-9DFF-5DD5785A2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BFB05C-5C0B-4EBB-94E0-6D8196407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CC77-932D-46F2-9F10-6965E6CAD152}" type="datetimeFigureOut">
              <a:rPr lang="ru-RU" smtClean="0"/>
              <a:t>вс 07.02.21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ADC9E-763B-4A10-B23D-E2FA69B84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378863-EE43-463E-9236-ABD60857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794B-0C2D-4AC0-B0BC-97F314671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23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51DA0-9259-4454-ABFC-353E234D2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798745-C57B-480E-BBFE-94A4A3D32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409297-C3FB-4587-8DFA-E9D45990B6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9CC77-932D-46F2-9F10-6965E6CAD152}" type="datetimeFigureOut">
              <a:rPr lang="ru-RU" smtClean="0"/>
              <a:t>вс 07.02.21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C9CEB8-15D1-4C8C-B09A-426F48791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9ED2AA-3C68-42F8-867C-098650B48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3794B-0C2D-4AC0-B0BC-97F314671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01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70AF30-C780-45CE-A4B8-D975653B1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11"/>
          <a:stretch/>
        </p:blipFill>
        <p:spPr>
          <a:xfrm>
            <a:off x="324690" y="69850"/>
            <a:ext cx="10929381" cy="6718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E361BF-B11B-4734-A064-3C0F80FBEBB8}"/>
              </a:ext>
            </a:extLst>
          </p:cNvPr>
          <p:cNvSpPr txBox="1"/>
          <p:nvPr/>
        </p:nvSpPr>
        <p:spPr>
          <a:xfrm>
            <a:off x="7073900" y="2663735"/>
            <a:ext cx="341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по математике </a:t>
            </a:r>
          </a:p>
          <a:p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5 классе по теме:</a:t>
            </a:r>
          </a:p>
          <a:p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«Сложение и вычитание</a:t>
            </a:r>
          </a:p>
          <a:p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десятичных дробей»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83557-FA3C-4A49-B4FB-92071B3D98F3}"/>
              </a:ext>
            </a:extLst>
          </p:cNvPr>
          <p:cNvSpPr txBox="1"/>
          <p:nvPr/>
        </p:nvSpPr>
        <p:spPr>
          <a:xfrm>
            <a:off x="787400" y="2505670"/>
            <a:ext cx="2971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Сквозная тема: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«Робототехника и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ее развития»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полученные знания по  сложению и вычитанию десятичные дроби;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аккуратности, трудолюбия, совершенствование навыков грамотной речи;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внимания, логического мышления, навыков самостоятельной работы и работы в коллективе, взаимооценивания и самооценивания.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2217BD-3BDB-47C3-87E9-E45456CC6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1900" y="0"/>
            <a:ext cx="2070100" cy="20701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E0F839-4CC9-4EEC-9386-3BE3F51080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33" y="-1"/>
            <a:ext cx="1722967" cy="258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21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90595E-90FB-4F81-8D6F-A889D5D24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0"/>
            <a:ext cx="10130367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C4D2F5-93B2-47EA-86BB-12CDF15F8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8" t="25926" r="1388" b="37592"/>
          <a:stretch/>
        </p:blipFill>
        <p:spPr>
          <a:xfrm>
            <a:off x="1066800" y="2717800"/>
            <a:ext cx="96647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95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B81D83-2E6E-4722-9FC8-74A5BA138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60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FBDC95-1EB9-4E3D-81F1-AC4A7A9B14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65199"/>
            <a:ext cx="4402667" cy="440266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308075D-ED15-4271-802C-8D13278AC23E}"/>
              </a:ext>
            </a:extLst>
          </p:cNvPr>
          <p:cNvSpPr/>
          <p:nvPr/>
        </p:nvSpPr>
        <p:spPr>
          <a:xfrm>
            <a:off x="4229800" y="816802"/>
            <a:ext cx="766094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Домашнее задание: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E2224CD-EA6A-41DA-B193-1888609D61FA}"/>
              </a:ext>
            </a:extLst>
          </p:cNvPr>
          <p:cNvSpPr/>
          <p:nvPr/>
        </p:nvSpPr>
        <p:spPr>
          <a:xfrm>
            <a:off x="4083158" y="3429000"/>
            <a:ext cx="677110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6600" b="1" dirty="0">
                <a:ln/>
                <a:solidFill>
                  <a:srgbClr val="FFFF00"/>
                </a:solidFill>
              </a:rPr>
              <a:t>Повторить п</a:t>
            </a:r>
            <a:r>
              <a:rPr lang="ru-RU" sz="6600" b="1" cap="none" spc="0" dirty="0">
                <a:ln/>
                <a:solidFill>
                  <a:srgbClr val="FFFF00"/>
                </a:solidFill>
                <a:effectLst/>
              </a:rPr>
              <a:t>. 4.4 № 805</a:t>
            </a:r>
          </a:p>
        </p:txBody>
      </p:sp>
    </p:spTree>
    <p:extLst>
      <p:ext uri="{BB962C8B-B14F-4D97-AF65-F5344CB8AC3E}">
        <p14:creationId xmlns:p14="http://schemas.microsoft.com/office/powerpoint/2010/main" val="1309773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9FB2F01-A7C5-48A0-83CA-C829C80E9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2924"/>
            <a:ext cx="10515600" cy="5959475"/>
          </a:xfrm>
        </p:spPr>
        <p:txBody>
          <a:bodyPr>
            <a:normAutofit fontScale="92500" lnSpcReduction="10000"/>
          </a:bodyPr>
          <a:lstStyle/>
          <a:p>
            <a:r>
              <a:rPr lang="ru-RU" sz="4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сложить (вычесть) десятичные дроби, нужно:</a:t>
            </a:r>
            <a:endParaRPr lang="ru-RU" sz="47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уравнять в этих </a:t>
            </a:r>
            <a:r>
              <a:rPr lang="ru-RU" sz="4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дробях</a:t>
            </a:r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количество знаков после запятой;</a:t>
            </a:r>
          </a:p>
          <a:p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записать их друг под другом так, чтобы запятая была записана под запятой;</a:t>
            </a:r>
          </a:p>
          <a:p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 </a:t>
            </a:r>
            <a:r>
              <a:rPr lang="ru-RU" sz="4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сложение</a:t>
            </a:r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4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вычитание</a:t>
            </a:r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не обращая внимания на запятую;</a:t>
            </a:r>
          </a:p>
          <a:p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поставить в ответе запятую под запятой в данных </a:t>
            </a:r>
            <a:r>
              <a:rPr lang="ru-RU" sz="4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дробях</a:t>
            </a:r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6776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C8B36E-877E-4A70-8E1C-087F37FC5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92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9028A2-666E-454E-890A-9DE62C790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2" y="984958"/>
            <a:ext cx="8173201" cy="54327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3FFCC4-5A5C-4EAB-87D9-A50575505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94" r="16118" b="5163"/>
          <a:stretch/>
        </p:blipFill>
        <p:spPr>
          <a:xfrm>
            <a:off x="8746067" y="541654"/>
            <a:ext cx="3048000" cy="3674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05D377-72E6-448E-8FD1-B1C856668D0C}"/>
              </a:ext>
            </a:extLst>
          </p:cNvPr>
          <p:cNvSpPr txBox="1"/>
          <p:nvPr/>
        </p:nvSpPr>
        <p:spPr>
          <a:xfrm>
            <a:off x="1633847" y="277072"/>
            <a:ext cx="4956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4FE1F-5E44-4CF3-9D9C-AD4383B0FAD8}"/>
              </a:ext>
            </a:extLst>
          </p:cNvPr>
          <p:cNvSpPr txBox="1"/>
          <p:nvPr/>
        </p:nvSpPr>
        <p:spPr>
          <a:xfrm>
            <a:off x="9240073" y="4572000"/>
            <a:ext cx="2059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КАРЕЛ ЧАПЕК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915092-DF8F-4451-8319-00B4ACFD8120}"/>
              </a:ext>
            </a:extLst>
          </p:cNvPr>
          <p:cNvSpPr txBox="1"/>
          <p:nvPr/>
        </p:nvSpPr>
        <p:spPr>
          <a:xfrm>
            <a:off x="9029700" y="5111690"/>
            <a:ext cx="276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Plickers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985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E14897-43A5-4EBB-AE91-39EB93C25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50" t="18273" r="38422" b="56789"/>
          <a:stretch/>
        </p:blipFill>
        <p:spPr>
          <a:xfrm>
            <a:off x="4318000" y="294748"/>
            <a:ext cx="7137400" cy="6268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93A7C5-C2BB-48E1-AB13-E39759193B99}"/>
              </a:ext>
            </a:extLst>
          </p:cNvPr>
          <p:cNvSpPr txBox="1"/>
          <p:nvPr/>
        </p:nvSpPr>
        <p:spPr>
          <a:xfrm>
            <a:off x="406398" y="520698"/>
            <a:ext cx="3543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Роботы конструкторы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54B5B-7968-40D8-8C7A-4513EA4B0062}"/>
              </a:ext>
            </a:extLst>
          </p:cNvPr>
          <p:cNvSpPr txBox="1"/>
          <p:nvPr/>
        </p:nvSpPr>
        <p:spPr>
          <a:xfrm>
            <a:off x="375899" y="2721113"/>
            <a:ext cx="2505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Луноход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2703DF-0880-4817-81DC-C6291219FF53}"/>
              </a:ext>
            </a:extLst>
          </p:cNvPr>
          <p:cNvSpPr txBox="1"/>
          <p:nvPr/>
        </p:nvSpPr>
        <p:spPr>
          <a:xfrm>
            <a:off x="223950" y="4306956"/>
            <a:ext cx="3725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у доски (место на сомнение, место на оценку)</a:t>
            </a:r>
          </a:p>
        </p:txBody>
      </p:sp>
    </p:spTree>
    <p:extLst>
      <p:ext uri="{BB962C8B-B14F-4D97-AF65-F5344CB8AC3E}">
        <p14:creationId xmlns:p14="http://schemas.microsoft.com/office/powerpoint/2010/main" val="1120512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1ABA248-F1DB-4A0D-9F27-37C33EE28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68" y="559939"/>
            <a:ext cx="6045199" cy="2725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 лодки  в стоячей воде  9,8 км/ч,  </a:t>
            </a:r>
          </a:p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 скорость  течения  реки 2,3км/ч.  Какова  скорость  лодки  в  против течения?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0C92A0-76DA-4488-9E67-C504431E9520}"/>
              </a:ext>
            </a:extLst>
          </p:cNvPr>
          <p:cNvSpPr/>
          <p:nvPr/>
        </p:nvSpPr>
        <p:spPr>
          <a:xfrm>
            <a:off x="4047067" y="3914697"/>
            <a:ext cx="78909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Периметр  треугольника  равен  35,8см.  Длина  одной  </a:t>
            </a:r>
          </a:p>
          <a:p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стороны  равна  10,5см,  длина  другой – 2,3см.  Найдите  длину  третьей  стороны. </a:t>
            </a:r>
            <a:endParaRPr lang="ru-RU" sz="32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9AC24A-AD24-4207-94DC-C9E597FB4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57" t="42963" r="20371" b="11111"/>
          <a:stretch/>
        </p:blipFill>
        <p:spPr>
          <a:xfrm>
            <a:off x="6282267" y="82515"/>
            <a:ext cx="5423285" cy="34904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2B0FFD-D1C2-4EAF-AC90-0D6A5AA3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97282">
            <a:off x="546493" y="2534936"/>
            <a:ext cx="2798618" cy="391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6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202781-DB20-4FBB-9A02-16FBD12AB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94" y="1371326"/>
            <a:ext cx="8104405" cy="5245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D774C8-6722-4816-A3DD-6D9FAFABC324}"/>
              </a:ext>
            </a:extLst>
          </p:cNvPr>
          <p:cNvSpPr txBox="1"/>
          <p:nvPr/>
        </p:nvSpPr>
        <p:spPr>
          <a:xfrm>
            <a:off x="668696" y="495300"/>
            <a:ext cx="7119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АВТОМАТИЧЕСКАЯ СТАНЦИЯ «ВЕГА»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7D1F0E-5868-4391-AC9B-3CC2F88B7FAB}"/>
              </a:ext>
            </a:extLst>
          </p:cNvPr>
          <p:cNvSpPr txBox="1"/>
          <p:nvPr/>
        </p:nvSpPr>
        <p:spPr>
          <a:xfrm>
            <a:off x="8429956" y="4006712"/>
            <a:ext cx="3482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Learning Apps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065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31F830-EBF0-4F5D-B3AE-345ACC57E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82" y="700087"/>
            <a:ext cx="11830836" cy="45450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4127D9-9426-45CE-BEEB-CE44C8094E5C}"/>
              </a:ext>
            </a:extLst>
          </p:cNvPr>
          <p:cNvSpPr txBox="1"/>
          <p:nvPr/>
        </p:nvSpPr>
        <p:spPr>
          <a:xfrm>
            <a:off x="4415476" y="5524500"/>
            <a:ext cx="33610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Физ.минутка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8644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C7CBC7-D60C-4792-B921-FE681221456C}"/>
              </a:ext>
            </a:extLst>
          </p:cNvPr>
          <p:cNvSpPr txBox="1"/>
          <p:nvPr/>
        </p:nvSpPr>
        <p:spPr>
          <a:xfrm>
            <a:off x="3168219" y="88900"/>
            <a:ext cx="5491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РОБОТЫ МАРСОХОДЫ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ECEA49-2E57-42A9-A0C6-DDF141136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75" t="35555" r="32843" b="41481"/>
          <a:stretch/>
        </p:blipFill>
        <p:spPr>
          <a:xfrm>
            <a:off x="1740702" y="966857"/>
            <a:ext cx="8346216" cy="4801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F02730-B1CA-418C-9DAC-79C282C6030C}"/>
              </a:ext>
            </a:extLst>
          </p:cNvPr>
          <p:cNvSpPr txBox="1"/>
          <p:nvPr/>
        </p:nvSpPr>
        <p:spPr>
          <a:xfrm>
            <a:off x="1155700" y="5768826"/>
            <a:ext cx="10223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парах с передвижками по цепочке</a:t>
            </a:r>
          </a:p>
        </p:txBody>
      </p:sp>
    </p:spTree>
    <p:extLst>
      <p:ext uri="{BB962C8B-B14F-4D97-AF65-F5344CB8AC3E}">
        <p14:creationId xmlns:p14="http://schemas.microsoft.com/office/powerpoint/2010/main" val="12298680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123</Words>
  <Application>Microsoft Office PowerPoint</Application>
  <PresentationFormat>Широкоэкранный</PresentationFormat>
  <Paragraphs>33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47</cp:revision>
  <cp:lastPrinted>2021-02-04T13:08:23Z</cp:lastPrinted>
  <dcterms:created xsi:type="dcterms:W3CDTF">2021-01-30T07:43:20Z</dcterms:created>
  <dcterms:modified xsi:type="dcterms:W3CDTF">2021-02-07T16:02:57Z</dcterms:modified>
</cp:coreProperties>
</file>