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ECCA7-F0AB-4278-B40C-EBB1F8E09977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B4EEEC-69F2-476A-82FC-E5D8C071286D}">
      <dgm:prSet phldrT="[Текст]"/>
      <dgm:spPr/>
      <dgm:t>
        <a:bodyPr/>
        <a:lstStyle/>
        <a:p>
          <a:r>
            <a:rPr lang="ru-RU" dirty="0" smtClean="0"/>
            <a:t>ЗУН</a:t>
          </a:r>
          <a:endParaRPr lang="ru-RU" dirty="0"/>
        </a:p>
      </dgm:t>
    </dgm:pt>
    <dgm:pt modelId="{A55F1671-7ED5-498A-B903-0E3E4D7296FF}" type="parTrans" cxnId="{D1A368B2-7C4C-4475-8F00-9B1F61BF00E7}">
      <dgm:prSet/>
      <dgm:spPr/>
      <dgm:t>
        <a:bodyPr/>
        <a:lstStyle/>
        <a:p>
          <a:endParaRPr lang="ru-RU"/>
        </a:p>
      </dgm:t>
    </dgm:pt>
    <dgm:pt modelId="{88A2AEED-7255-4C09-B5D9-26D21164230E}" type="sibTrans" cxnId="{D1A368B2-7C4C-4475-8F00-9B1F61BF00E7}">
      <dgm:prSet/>
      <dgm:spPr/>
      <dgm:t>
        <a:bodyPr/>
        <a:lstStyle/>
        <a:p>
          <a:endParaRPr lang="ru-RU"/>
        </a:p>
      </dgm:t>
    </dgm:pt>
    <dgm:pt modelId="{F87A4C6F-EDEA-416A-869F-41DD1AE49733}">
      <dgm:prSet phldrT="[Текст]"/>
      <dgm:spPr/>
      <dgm:t>
        <a:bodyPr/>
        <a:lstStyle/>
        <a:p>
          <a:r>
            <a:rPr lang="ru-RU" dirty="0" smtClean="0"/>
            <a:t>знания  формулировки закона сохранения энергии, алгоритма решения задач;</a:t>
          </a:r>
          <a:endParaRPr lang="ru-RU" dirty="0"/>
        </a:p>
      </dgm:t>
    </dgm:pt>
    <dgm:pt modelId="{12A2F552-9E39-45D7-8BF9-7DF72821AAE6}" type="parTrans" cxnId="{92DC5300-6DFD-4915-AEC6-98C21C7C76BE}">
      <dgm:prSet/>
      <dgm:spPr/>
      <dgm:t>
        <a:bodyPr/>
        <a:lstStyle/>
        <a:p>
          <a:endParaRPr lang="ru-RU"/>
        </a:p>
      </dgm:t>
    </dgm:pt>
    <dgm:pt modelId="{F858FE9B-FFE0-42A0-B02D-475031B9DCD1}" type="sibTrans" cxnId="{92DC5300-6DFD-4915-AEC6-98C21C7C76BE}">
      <dgm:prSet/>
      <dgm:spPr/>
      <dgm:t>
        <a:bodyPr/>
        <a:lstStyle/>
        <a:p>
          <a:endParaRPr lang="ru-RU"/>
        </a:p>
      </dgm:t>
    </dgm:pt>
    <dgm:pt modelId="{8C8CC8AB-72CC-4CE1-BBDD-1C9D7360E40D}">
      <dgm:prSet phldrT="[Текст]"/>
      <dgm:spPr/>
      <dgm:t>
        <a:bodyPr/>
        <a:lstStyle/>
        <a:p>
          <a:r>
            <a:rPr lang="ru-RU" dirty="0" smtClean="0"/>
            <a:t>навыки работы в группе</a:t>
          </a:r>
          <a:r>
            <a:rPr lang="ru-RU" smtClean="0"/>
            <a:t>, сотрудничества</a:t>
          </a:r>
          <a:endParaRPr lang="ru-RU" dirty="0"/>
        </a:p>
      </dgm:t>
    </dgm:pt>
    <dgm:pt modelId="{82497C3B-4D64-4B18-A280-D9F63E69E2C9}" type="parTrans" cxnId="{1DE18F3D-0D2D-43C9-96A6-9250FDE49A4F}">
      <dgm:prSet/>
      <dgm:spPr/>
      <dgm:t>
        <a:bodyPr/>
        <a:lstStyle/>
        <a:p>
          <a:endParaRPr lang="ru-RU"/>
        </a:p>
      </dgm:t>
    </dgm:pt>
    <dgm:pt modelId="{270E544F-38B3-4403-914A-C3BB01092493}" type="sibTrans" cxnId="{1DE18F3D-0D2D-43C9-96A6-9250FDE49A4F}">
      <dgm:prSet/>
      <dgm:spPr/>
      <dgm:t>
        <a:bodyPr/>
        <a:lstStyle/>
        <a:p>
          <a:endParaRPr lang="ru-RU"/>
        </a:p>
      </dgm:t>
    </dgm:pt>
    <dgm:pt modelId="{12D8501C-BD98-4101-A119-D883BADB19B9}">
      <dgm:prSet phldrT="[Текст]" custT="1"/>
      <dgm:spPr/>
      <dgm:t>
        <a:bodyPr/>
        <a:lstStyle/>
        <a:p>
          <a:r>
            <a:rPr lang="ru-RU" sz="1400" b="1" i="0" u="sng" dirty="0" smtClean="0"/>
            <a:t>Обучающие:</a:t>
          </a:r>
          <a:r>
            <a:rPr lang="ru-RU" sz="1400" b="0" i="0" dirty="0" smtClean="0"/>
            <a:t> формирования умений, обеспечивающих самостоятельное успешное применение закона сохранения механической энергии к решению задач</a:t>
          </a:r>
          <a:endParaRPr lang="ru-RU" sz="1400" dirty="0"/>
        </a:p>
      </dgm:t>
    </dgm:pt>
    <dgm:pt modelId="{5E30D059-1218-4CC1-92FA-B90EBBA08E0D}" type="parTrans" cxnId="{13EF4672-6671-4DFC-ABD7-8B6558045562}">
      <dgm:prSet/>
      <dgm:spPr/>
      <dgm:t>
        <a:bodyPr/>
        <a:lstStyle/>
        <a:p>
          <a:endParaRPr lang="ru-RU"/>
        </a:p>
      </dgm:t>
    </dgm:pt>
    <dgm:pt modelId="{D8219A08-D2B1-4C59-92DA-2F5077397CEF}" type="sibTrans" cxnId="{13EF4672-6671-4DFC-ABD7-8B6558045562}">
      <dgm:prSet/>
      <dgm:spPr/>
      <dgm:t>
        <a:bodyPr/>
        <a:lstStyle/>
        <a:p>
          <a:endParaRPr lang="ru-RU"/>
        </a:p>
      </dgm:t>
    </dgm:pt>
    <dgm:pt modelId="{21CACBFC-DAC5-4FE2-9681-BE38FB88B85F}">
      <dgm:prSet phldrT="[Текст]" custT="1"/>
      <dgm:spPr/>
      <dgm:t>
        <a:bodyPr/>
        <a:lstStyle/>
        <a:p>
          <a:r>
            <a:rPr lang="ru-RU" sz="1400" b="1" i="0" u="sng" dirty="0" smtClean="0"/>
            <a:t>Развивающие</a:t>
          </a:r>
          <a:r>
            <a:rPr lang="ru-RU" sz="1400" b="1" i="0" dirty="0" smtClean="0"/>
            <a:t>:</a:t>
          </a:r>
          <a:r>
            <a:rPr lang="ru-RU" sz="1400" b="0" i="0" dirty="0" smtClean="0"/>
            <a:t> продолжить формирование умения анализировать и делать выводы; продолжить формирование навыков применения полученных знаний для решения задач.</a:t>
          </a:r>
          <a:endParaRPr lang="ru-RU" sz="1400" dirty="0"/>
        </a:p>
      </dgm:t>
    </dgm:pt>
    <dgm:pt modelId="{63DEF85A-775A-43ED-8D4B-AB09ED9B2393}" type="parTrans" cxnId="{6801A31D-6346-442F-B254-9E5F91C7BCC2}">
      <dgm:prSet/>
      <dgm:spPr/>
      <dgm:t>
        <a:bodyPr/>
        <a:lstStyle/>
        <a:p>
          <a:endParaRPr lang="ru-RU"/>
        </a:p>
      </dgm:t>
    </dgm:pt>
    <dgm:pt modelId="{B91F92C3-40DD-4A75-AF04-A78BB70EE790}" type="sibTrans" cxnId="{6801A31D-6346-442F-B254-9E5F91C7BCC2}">
      <dgm:prSet/>
      <dgm:spPr/>
      <dgm:t>
        <a:bodyPr/>
        <a:lstStyle/>
        <a:p>
          <a:endParaRPr lang="ru-RU"/>
        </a:p>
      </dgm:t>
    </dgm:pt>
    <dgm:pt modelId="{188ABC4D-8251-4945-993A-5F936732AF72}">
      <dgm:prSet phldrT="[Текст]" custT="1"/>
      <dgm:spPr/>
      <dgm:t>
        <a:bodyPr/>
        <a:lstStyle/>
        <a:p>
          <a:r>
            <a:rPr lang="ru-RU" sz="2000" dirty="0" smtClean="0"/>
            <a:t>Цель</a:t>
          </a:r>
          <a:endParaRPr lang="ru-RU" sz="2000" dirty="0"/>
        </a:p>
      </dgm:t>
    </dgm:pt>
    <dgm:pt modelId="{3A6A0F5A-8E1E-4F2A-B3EA-E61B08217D23}" type="parTrans" cxnId="{1B58BE9E-E1AC-44C6-A9F4-9DF0E30CC37F}">
      <dgm:prSet/>
      <dgm:spPr/>
      <dgm:t>
        <a:bodyPr/>
        <a:lstStyle/>
        <a:p>
          <a:endParaRPr lang="ru-RU"/>
        </a:p>
      </dgm:t>
    </dgm:pt>
    <dgm:pt modelId="{3E723477-3939-4BF2-984F-2753F5864F1D}" type="sibTrans" cxnId="{1B58BE9E-E1AC-44C6-A9F4-9DF0E30CC37F}">
      <dgm:prSet/>
      <dgm:spPr/>
      <dgm:t>
        <a:bodyPr/>
        <a:lstStyle/>
        <a:p>
          <a:endParaRPr lang="ru-RU"/>
        </a:p>
      </dgm:t>
    </dgm:pt>
    <dgm:pt modelId="{59D65FBB-62D2-4844-AD82-CBC2760E886A}">
      <dgm:prSet phldrT="[Текст]" custT="1"/>
      <dgm:spPr/>
      <dgm:t>
        <a:bodyPr/>
        <a:lstStyle/>
        <a:p>
          <a:r>
            <a:rPr lang="ru-RU" sz="2000" dirty="0" smtClean="0"/>
            <a:t>применять </a:t>
          </a:r>
          <a:r>
            <a:rPr lang="kk-KZ" sz="2000" dirty="0" smtClean="0"/>
            <a:t>закон сохранения энергии</a:t>
          </a:r>
          <a:r>
            <a:rPr lang="ru-RU" sz="2000" dirty="0" smtClean="0"/>
            <a:t> при решении задач</a:t>
          </a:r>
          <a:endParaRPr lang="ru-RU" sz="2000" dirty="0"/>
        </a:p>
      </dgm:t>
    </dgm:pt>
    <dgm:pt modelId="{8FD08941-D813-4A08-B960-B91855DA1CCF}" type="parTrans" cxnId="{E1854BF4-A78A-4E36-8D67-16DD892A74B4}">
      <dgm:prSet/>
      <dgm:spPr/>
      <dgm:t>
        <a:bodyPr/>
        <a:lstStyle/>
        <a:p>
          <a:endParaRPr lang="ru-RU"/>
        </a:p>
      </dgm:t>
    </dgm:pt>
    <dgm:pt modelId="{8D65AE0F-CA15-4E51-9FE9-B769C7AAC9D9}" type="sibTrans" cxnId="{E1854BF4-A78A-4E36-8D67-16DD892A74B4}">
      <dgm:prSet/>
      <dgm:spPr/>
      <dgm:t>
        <a:bodyPr/>
        <a:lstStyle/>
        <a:p>
          <a:endParaRPr lang="ru-RU"/>
        </a:p>
      </dgm:t>
    </dgm:pt>
    <dgm:pt modelId="{1DAF31C1-4CCA-4F56-8A5C-D2717B8E587B}">
      <dgm:prSet phldrT="[Текст]" custT="1"/>
      <dgm:spPr/>
      <dgm:t>
        <a:bodyPr/>
        <a:lstStyle/>
        <a:p>
          <a:r>
            <a:rPr lang="ru-RU" sz="1400" b="1" i="0" u="sng" dirty="0" smtClean="0"/>
            <a:t>Воспитательные:: </a:t>
          </a:r>
          <a:r>
            <a:rPr lang="ru-RU" sz="1400" dirty="0" smtClean="0"/>
            <a:t>воспитывать ценности трудолюбия и ответственности, уважения к человеку труда</a:t>
          </a:r>
          <a:endParaRPr lang="ru-RU" sz="1400" dirty="0"/>
        </a:p>
      </dgm:t>
    </dgm:pt>
    <dgm:pt modelId="{9BDA2D55-C5CE-4117-BD90-D5ADD3B95F1E}" type="parTrans" cxnId="{9B21D06C-8B0F-4CF0-84C5-0FFAA9426520}">
      <dgm:prSet/>
      <dgm:spPr/>
      <dgm:t>
        <a:bodyPr/>
        <a:lstStyle/>
        <a:p>
          <a:endParaRPr lang="ru-RU"/>
        </a:p>
      </dgm:t>
    </dgm:pt>
    <dgm:pt modelId="{2E7B74D7-5E6A-4CF8-8EF8-F57BA7A57459}" type="sibTrans" cxnId="{9B21D06C-8B0F-4CF0-84C5-0FFAA9426520}">
      <dgm:prSet/>
      <dgm:spPr/>
      <dgm:t>
        <a:bodyPr/>
        <a:lstStyle/>
        <a:p>
          <a:endParaRPr lang="ru-RU"/>
        </a:p>
      </dgm:t>
    </dgm:pt>
    <dgm:pt modelId="{73B8ABE9-F104-4B89-AE4D-9BD189AB971B}">
      <dgm:prSet phldrT="[Текст]"/>
      <dgm:spPr/>
      <dgm:t>
        <a:bodyPr/>
        <a:lstStyle/>
        <a:p>
          <a:r>
            <a:rPr lang="ru-RU" dirty="0" smtClean="0"/>
            <a:t>умения решать качественные и количественные, нестандартные задачи;</a:t>
          </a:r>
          <a:endParaRPr lang="ru-RU" dirty="0"/>
        </a:p>
      </dgm:t>
    </dgm:pt>
    <dgm:pt modelId="{8C6342D5-6AF5-4B7F-B435-D9034AACC815}" type="parTrans" cxnId="{8378212B-59C2-4A8C-B21F-C2262C2057E8}">
      <dgm:prSet/>
      <dgm:spPr/>
      <dgm:t>
        <a:bodyPr/>
        <a:lstStyle/>
        <a:p>
          <a:endParaRPr lang="ru-RU"/>
        </a:p>
      </dgm:t>
    </dgm:pt>
    <dgm:pt modelId="{DABDAD15-5D5C-4F40-AD04-3BF6EB263F6B}" type="sibTrans" cxnId="{8378212B-59C2-4A8C-B21F-C2262C2057E8}">
      <dgm:prSet/>
      <dgm:spPr/>
      <dgm:t>
        <a:bodyPr/>
        <a:lstStyle/>
        <a:p>
          <a:endParaRPr lang="ru-RU"/>
        </a:p>
      </dgm:t>
    </dgm:pt>
    <dgm:pt modelId="{FA609DEF-E939-4370-B0A9-46D71FEE2ADF}">
      <dgm:prSet phldrT="[Текст]"/>
      <dgm:spPr/>
      <dgm:t>
        <a:bodyPr/>
        <a:lstStyle/>
        <a:p>
          <a:r>
            <a:rPr lang="ru-RU" sz="1600" dirty="0" smtClean="0"/>
            <a:t>Задачи</a:t>
          </a:r>
          <a:endParaRPr lang="ru-RU" sz="1600" dirty="0"/>
        </a:p>
      </dgm:t>
    </dgm:pt>
    <dgm:pt modelId="{3C55AA69-6924-415E-B826-16DEEB4E9D0C}" type="sibTrans" cxnId="{DC15F5DA-131D-427E-84E4-8E313EFF68E1}">
      <dgm:prSet/>
      <dgm:spPr/>
      <dgm:t>
        <a:bodyPr/>
        <a:lstStyle/>
        <a:p>
          <a:endParaRPr lang="ru-RU"/>
        </a:p>
      </dgm:t>
    </dgm:pt>
    <dgm:pt modelId="{873F9C77-C4C3-4E0C-8982-7089630EDDC3}" type="parTrans" cxnId="{DC15F5DA-131D-427E-84E4-8E313EFF68E1}">
      <dgm:prSet/>
      <dgm:spPr/>
      <dgm:t>
        <a:bodyPr/>
        <a:lstStyle/>
        <a:p>
          <a:endParaRPr lang="ru-RU"/>
        </a:p>
      </dgm:t>
    </dgm:pt>
    <dgm:pt modelId="{8492302E-9AF4-4576-AF4F-36E89627CC42}" type="pres">
      <dgm:prSet presAssocID="{1AAECCA7-F0AB-4278-B40C-EBB1F8E09977}" presName="linear" presStyleCnt="0">
        <dgm:presLayoutVars>
          <dgm:dir/>
          <dgm:resizeHandles val="exact"/>
        </dgm:presLayoutVars>
      </dgm:prSet>
      <dgm:spPr/>
    </dgm:pt>
    <dgm:pt modelId="{82FFB2E6-3101-4E19-B1BA-6D0EDE1A2334}" type="pres">
      <dgm:prSet presAssocID="{99B4EEEC-69F2-476A-82FC-E5D8C071286D}" presName="comp" presStyleCnt="0"/>
      <dgm:spPr/>
    </dgm:pt>
    <dgm:pt modelId="{0821CDFF-D35D-4502-9526-B7EE67B1CAF2}" type="pres">
      <dgm:prSet presAssocID="{99B4EEEC-69F2-476A-82FC-E5D8C071286D}" presName="box" presStyleLbl="node1" presStyleIdx="0" presStyleCnt="3" custScaleY="91878" custLinFactNeighborY="0"/>
      <dgm:spPr/>
      <dgm:t>
        <a:bodyPr/>
        <a:lstStyle/>
        <a:p>
          <a:endParaRPr lang="ru-RU"/>
        </a:p>
      </dgm:t>
    </dgm:pt>
    <dgm:pt modelId="{F1E603E1-3DF4-40BD-B0C0-B3ABFFC1A006}" type="pres">
      <dgm:prSet presAssocID="{99B4EEEC-69F2-476A-82FC-E5D8C071286D}" presName="img" presStyleLbl="fgImgPlace1" presStyleIdx="0" presStyleCnt="3" custScaleY="603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7B7BCE-FF18-4AA8-8CDA-A75DA30B6B21}" type="pres">
      <dgm:prSet presAssocID="{99B4EEEC-69F2-476A-82FC-E5D8C071286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BFCD7-D487-4460-87A1-36EA6B68D273}" type="pres">
      <dgm:prSet presAssocID="{88A2AEED-7255-4C09-B5D9-26D21164230E}" presName="spacer" presStyleCnt="0"/>
      <dgm:spPr/>
    </dgm:pt>
    <dgm:pt modelId="{465D0B27-1F95-4F26-B6D7-528EDAF52654}" type="pres">
      <dgm:prSet presAssocID="{FA609DEF-E939-4370-B0A9-46D71FEE2ADF}" presName="comp" presStyleCnt="0"/>
      <dgm:spPr/>
    </dgm:pt>
    <dgm:pt modelId="{18569781-9B48-4292-A964-81D5D9B81A2F}" type="pres">
      <dgm:prSet presAssocID="{FA609DEF-E939-4370-B0A9-46D71FEE2ADF}" presName="box" presStyleLbl="node1" presStyleIdx="1" presStyleCnt="3" custScaleY="127810"/>
      <dgm:spPr/>
      <dgm:t>
        <a:bodyPr/>
        <a:lstStyle/>
        <a:p>
          <a:endParaRPr lang="ru-RU"/>
        </a:p>
      </dgm:t>
    </dgm:pt>
    <dgm:pt modelId="{1B20AA75-F10F-4FAD-B411-29C72FF6C7EB}" type="pres">
      <dgm:prSet presAssocID="{FA609DEF-E939-4370-B0A9-46D71FEE2ADF}" presName="img" presStyleLbl="fgImgPlace1" presStyleIdx="1" presStyleCnt="3" custScaleX="82334" custScaleY="553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D56023-3FBE-4FC3-AD36-8A1B09930D54}" type="pres">
      <dgm:prSet presAssocID="{FA609DEF-E939-4370-B0A9-46D71FEE2AD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C214C-333D-4D43-92DA-DF33F00B6E13}" type="pres">
      <dgm:prSet presAssocID="{3C55AA69-6924-415E-B826-16DEEB4E9D0C}" presName="spacer" presStyleCnt="0"/>
      <dgm:spPr/>
    </dgm:pt>
    <dgm:pt modelId="{067C9905-9B0C-4F34-9CA2-81926D7A547C}" type="pres">
      <dgm:prSet presAssocID="{188ABC4D-8251-4945-993A-5F936732AF72}" presName="comp" presStyleCnt="0"/>
      <dgm:spPr/>
    </dgm:pt>
    <dgm:pt modelId="{D3B1B93A-BFD0-4EA5-B201-5B00DD5AEC23}" type="pres">
      <dgm:prSet presAssocID="{188ABC4D-8251-4945-993A-5F936732AF72}" presName="box" presStyleLbl="node1" presStyleIdx="2" presStyleCnt="3" custScaleY="60155"/>
      <dgm:spPr/>
      <dgm:t>
        <a:bodyPr/>
        <a:lstStyle/>
        <a:p>
          <a:endParaRPr lang="ru-RU"/>
        </a:p>
      </dgm:t>
    </dgm:pt>
    <dgm:pt modelId="{40F713A1-B51F-4F6C-8EF4-FC18E93B9D51}" type="pres">
      <dgm:prSet presAssocID="{188ABC4D-8251-4945-993A-5F936732AF72}" presName="img" presStyleLbl="fgImgPlace1" presStyleIdx="2" presStyleCnt="3" custScaleY="676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3AED87-A370-41BF-B9E8-610FE0B3F77A}" type="pres">
      <dgm:prSet presAssocID="{188ABC4D-8251-4945-993A-5F936732AF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21D06C-8B0F-4CF0-84C5-0FFAA9426520}" srcId="{FA609DEF-E939-4370-B0A9-46D71FEE2ADF}" destId="{1DAF31C1-4CCA-4F56-8A5C-D2717B8E587B}" srcOrd="2" destOrd="0" parTransId="{9BDA2D55-C5CE-4117-BD90-D5ADD3B95F1E}" sibTransId="{2E7B74D7-5E6A-4CF8-8EF8-F57BA7A57459}"/>
    <dgm:cxn modelId="{37C320D1-3AAD-48F4-A4D5-EA33442A31BE}" type="presOf" srcId="{FA609DEF-E939-4370-B0A9-46D71FEE2ADF}" destId="{8CD56023-3FBE-4FC3-AD36-8A1B09930D54}" srcOrd="1" destOrd="0" presId="urn:microsoft.com/office/officeart/2005/8/layout/vList4"/>
    <dgm:cxn modelId="{A7C175E4-0F94-41E7-BB8A-56448BDFB1DB}" type="presOf" srcId="{F87A4C6F-EDEA-416A-869F-41DD1AE49733}" destId="{5D7B7BCE-FF18-4AA8-8CDA-A75DA30B6B21}" srcOrd="1" destOrd="1" presId="urn:microsoft.com/office/officeart/2005/8/layout/vList4"/>
    <dgm:cxn modelId="{130DC86F-414D-477E-BF8E-452E88022C05}" type="presOf" srcId="{12D8501C-BD98-4101-A119-D883BADB19B9}" destId="{18569781-9B48-4292-A964-81D5D9B81A2F}" srcOrd="0" destOrd="1" presId="urn:microsoft.com/office/officeart/2005/8/layout/vList4"/>
    <dgm:cxn modelId="{7505B291-6B4C-4E8C-995C-996EFA542C95}" type="presOf" srcId="{188ABC4D-8251-4945-993A-5F936732AF72}" destId="{D3B1B93A-BFD0-4EA5-B201-5B00DD5AEC23}" srcOrd="0" destOrd="0" presId="urn:microsoft.com/office/officeart/2005/8/layout/vList4"/>
    <dgm:cxn modelId="{1DE18F3D-0D2D-43C9-96A6-9250FDE49A4F}" srcId="{99B4EEEC-69F2-476A-82FC-E5D8C071286D}" destId="{8C8CC8AB-72CC-4CE1-BBDD-1C9D7360E40D}" srcOrd="2" destOrd="0" parTransId="{82497C3B-4D64-4B18-A280-D9F63E69E2C9}" sibTransId="{270E544F-38B3-4403-914A-C3BB01092493}"/>
    <dgm:cxn modelId="{8378212B-59C2-4A8C-B21F-C2262C2057E8}" srcId="{99B4EEEC-69F2-476A-82FC-E5D8C071286D}" destId="{73B8ABE9-F104-4B89-AE4D-9BD189AB971B}" srcOrd="1" destOrd="0" parTransId="{8C6342D5-6AF5-4B7F-B435-D9034AACC815}" sibTransId="{DABDAD15-5D5C-4F40-AD04-3BF6EB263F6B}"/>
    <dgm:cxn modelId="{6801A31D-6346-442F-B254-9E5F91C7BCC2}" srcId="{FA609DEF-E939-4370-B0A9-46D71FEE2ADF}" destId="{21CACBFC-DAC5-4FE2-9681-BE38FB88B85F}" srcOrd="1" destOrd="0" parTransId="{63DEF85A-775A-43ED-8D4B-AB09ED9B2393}" sibTransId="{B91F92C3-40DD-4A75-AF04-A78BB70EE790}"/>
    <dgm:cxn modelId="{C05A36E4-9492-4F75-9723-69CE037828C2}" type="presOf" srcId="{F87A4C6F-EDEA-416A-869F-41DD1AE49733}" destId="{0821CDFF-D35D-4502-9526-B7EE67B1CAF2}" srcOrd="0" destOrd="1" presId="urn:microsoft.com/office/officeart/2005/8/layout/vList4"/>
    <dgm:cxn modelId="{4426B110-DB18-4598-BF41-AF6EEAF8A40C}" type="presOf" srcId="{8C8CC8AB-72CC-4CE1-BBDD-1C9D7360E40D}" destId="{5D7B7BCE-FF18-4AA8-8CDA-A75DA30B6B21}" srcOrd="1" destOrd="3" presId="urn:microsoft.com/office/officeart/2005/8/layout/vList4"/>
    <dgm:cxn modelId="{13EF4672-6671-4DFC-ABD7-8B6558045562}" srcId="{FA609DEF-E939-4370-B0A9-46D71FEE2ADF}" destId="{12D8501C-BD98-4101-A119-D883BADB19B9}" srcOrd="0" destOrd="0" parTransId="{5E30D059-1218-4CC1-92FA-B90EBBA08E0D}" sibTransId="{D8219A08-D2B1-4C59-92DA-2F5077397CEF}"/>
    <dgm:cxn modelId="{92DC5300-6DFD-4915-AEC6-98C21C7C76BE}" srcId="{99B4EEEC-69F2-476A-82FC-E5D8C071286D}" destId="{F87A4C6F-EDEA-416A-869F-41DD1AE49733}" srcOrd="0" destOrd="0" parTransId="{12A2F552-9E39-45D7-8BF9-7DF72821AAE6}" sibTransId="{F858FE9B-FFE0-42A0-B02D-475031B9DCD1}"/>
    <dgm:cxn modelId="{410CC313-DCB6-4413-BA56-B3922FC2F6FE}" type="presOf" srcId="{99B4EEEC-69F2-476A-82FC-E5D8C071286D}" destId="{5D7B7BCE-FF18-4AA8-8CDA-A75DA30B6B21}" srcOrd="1" destOrd="0" presId="urn:microsoft.com/office/officeart/2005/8/layout/vList4"/>
    <dgm:cxn modelId="{D1A368B2-7C4C-4475-8F00-9B1F61BF00E7}" srcId="{1AAECCA7-F0AB-4278-B40C-EBB1F8E09977}" destId="{99B4EEEC-69F2-476A-82FC-E5D8C071286D}" srcOrd="0" destOrd="0" parTransId="{A55F1671-7ED5-498A-B903-0E3E4D7296FF}" sibTransId="{88A2AEED-7255-4C09-B5D9-26D21164230E}"/>
    <dgm:cxn modelId="{781E3A42-F8EF-41CC-B8F1-41551348CC90}" type="presOf" srcId="{8C8CC8AB-72CC-4CE1-BBDD-1C9D7360E40D}" destId="{0821CDFF-D35D-4502-9526-B7EE67B1CAF2}" srcOrd="0" destOrd="3" presId="urn:microsoft.com/office/officeart/2005/8/layout/vList4"/>
    <dgm:cxn modelId="{1C32BE16-18F2-4D1C-B9ED-900E849D005D}" type="presOf" srcId="{1AAECCA7-F0AB-4278-B40C-EBB1F8E09977}" destId="{8492302E-9AF4-4576-AF4F-36E89627CC42}" srcOrd="0" destOrd="0" presId="urn:microsoft.com/office/officeart/2005/8/layout/vList4"/>
    <dgm:cxn modelId="{3763D63E-BFC8-426B-AA5C-2E65B85DEC77}" type="presOf" srcId="{1DAF31C1-4CCA-4F56-8A5C-D2717B8E587B}" destId="{8CD56023-3FBE-4FC3-AD36-8A1B09930D54}" srcOrd="1" destOrd="3" presId="urn:microsoft.com/office/officeart/2005/8/layout/vList4"/>
    <dgm:cxn modelId="{4A08D32E-7CA9-4BA1-A0BE-AE16508F9613}" type="presOf" srcId="{59D65FBB-62D2-4844-AD82-CBC2760E886A}" destId="{D3B1B93A-BFD0-4EA5-B201-5B00DD5AEC23}" srcOrd="0" destOrd="1" presId="urn:microsoft.com/office/officeart/2005/8/layout/vList4"/>
    <dgm:cxn modelId="{8591AC82-9F0D-4472-B12D-A9E463CFD0A1}" type="presOf" srcId="{73B8ABE9-F104-4B89-AE4D-9BD189AB971B}" destId="{5D7B7BCE-FF18-4AA8-8CDA-A75DA30B6B21}" srcOrd="1" destOrd="2" presId="urn:microsoft.com/office/officeart/2005/8/layout/vList4"/>
    <dgm:cxn modelId="{CE2B3A3F-9978-4909-87C3-0A0EA7B023AD}" type="presOf" srcId="{12D8501C-BD98-4101-A119-D883BADB19B9}" destId="{8CD56023-3FBE-4FC3-AD36-8A1B09930D54}" srcOrd="1" destOrd="1" presId="urn:microsoft.com/office/officeart/2005/8/layout/vList4"/>
    <dgm:cxn modelId="{A74D7A3E-632A-46A2-A50A-7D2BB60E9E7C}" type="presOf" srcId="{21CACBFC-DAC5-4FE2-9681-BE38FB88B85F}" destId="{18569781-9B48-4292-A964-81D5D9B81A2F}" srcOrd="0" destOrd="2" presId="urn:microsoft.com/office/officeart/2005/8/layout/vList4"/>
    <dgm:cxn modelId="{80B2CC9E-BE58-415E-84F5-87FE267232FB}" type="presOf" srcId="{59D65FBB-62D2-4844-AD82-CBC2760E886A}" destId="{523AED87-A370-41BF-B9E8-610FE0B3F77A}" srcOrd="1" destOrd="1" presId="urn:microsoft.com/office/officeart/2005/8/layout/vList4"/>
    <dgm:cxn modelId="{DC15F5DA-131D-427E-84E4-8E313EFF68E1}" srcId="{1AAECCA7-F0AB-4278-B40C-EBB1F8E09977}" destId="{FA609DEF-E939-4370-B0A9-46D71FEE2ADF}" srcOrd="1" destOrd="0" parTransId="{873F9C77-C4C3-4E0C-8982-7089630EDDC3}" sibTransId="{3C55AA69-6924-415E-B826-16DEEB4E9D0C}"/>
    <dgm:cxn modelId="{1B58BE9E-E1AC-44C6-A9F4-9DF0E30CC37F}" srcId="{1AAECCA7-F0AB-4278-B40C-EBB1F8E09977}" destId="{188ABC4D-8251-4945-993A-5F936732AF72}" srcOrd="2" destOrd="0" parTransId="{3A6A0F5A-8E1E-4F2A-B3EA-E61B08217D23}" sibTransId="{3E723477-3939-4BF2-984F-2753F5864F1D}"/>
    <dgm:cxn modelId="{E1854BF4-A78A-4E36-8D67-16DD892A74B4}" srcId="{188ABC4D-8251-4945-993A-5F936732AF72}" destId="{59D65FBB-62D2-4844-AD82-CBC2760E886A}" srcOrd="0" destOrd="0" parTransId="{8FD08941-D813-4A08-B960-B91855DA1CCF}" sibTransId="{8D65AE0F-CA15-4E51-9FE9-B769C7AAC9D9}"/>
    <dgm:cxn modelId="{94E9150C-8B14-4610-8952-55EC93ADE570}" type="presOf" srcId="{73B8ABE9-F104-4B89-AE4D-9BD189AB971B}" destId="{0821CDFF-D35D-4502-9526-B7EE67B1CAF2}" srcOrd="0" destOrd="2" presId="urn:microsoft.com/office/officeart/2005/8/layout/vList4"/>
    <dgm:cxn modelId="{0B31E8CA-0EA5-4C39-8283-3D6FE34A6749}" type="presOf" srcId="{FA609DEF-E939-4370-B0A9-46D71FEE2ADF}" destId="{18569781-9B48-4292-A964-81D5D9B81A2F}" srcOrd="0" destOrd="0" presId="urn:microsoft.com/office/officeart/2005/8/layout/vList4"/>
    <dgm:cxn modelId="{B483FD0C-E20B-4C7C-AC52-813767912B6C}" type="presOf" srcId="{21CACBFC-DAC5-4FE2-9681-BE38FB88B85F}" destId="{8CD56023-3FBE-4FC3-AD36-8A1B09930D54}" srcOrd="1" destOrd="2" presId="urn:microsoft.com/office/officeart/2005/8/layout/vList4"/>
    <dgm:cxn modelId="{7FDCBC4E-33DB-43B2-AD33-5758E35E39DB}" type="presOf" srcId="{188ABC4D-8251-4945-993A-5F936732AF72}" destId="{523AED87-A370-41BF-B9E8-610FE0B3F77A}" srcOrd="1" destOrd="0" presId="urn:microsoft.com/office/officeart/2005/8/layout/vList4"/>
    <dgm:cxn modelId="{4DD3BB51-CA28-4F66-9D5D-E02533AECF10}" type="presOf" srcId="{1DAF31C1-4CCA-4F56-8A5C-D2717B8E587B}" destId="{18569781-9B48-4292-A964-81D5D9B81A2F}" srcOrd="0" destOrd="3" presId="urn:microsoft.com/office/officeart/2005/8/layout/vList4"/>
    <dgm:cxn modelId="{98750C5A-11DE-4F3B-A22B-6EA0CB7AD89F}" type="presOf" srcId="{99B4EEEC-69F2-476A-82FC-E5D8C071286D}" destId="{0821CDFF-D35D-4502-9526-B7EE67B1CAF2}" srcOrd="0" destOrd="0" presId="urn:microsoft.com/office/officeart/2005/8/layout/vList4"/>
    <dgm:cxn modelId="{8A431EDB-F756-4DE7-B4F6-ADCE9E18BF55}" type="presParOf" srcId="{8492302E-9AF4-4576-AF4F-36E89627CC42}" destId="{82FFB2E6-3101-4E19-B1BA-6D0EDE1A2334}" srcOrd="0" destOrd="0" presId="urn:microsoft.com/office/officeart/2005/8/layout/vList4"/>
    <dgm:cxn modelId="{0CDBB2FD-3BFC-40E0-A917-A0CC141B40C9}" type="presParOf" srcId="{82FFB2E6-3101-4E19-B1BA-6D0EDE1A2334}" destId="{0821CDFF-D35D-4502-9526-B7EE67B1CAF2}" srcOrd="0" destOrd="0" presId="urn:microsoft.com/office/officeart/2005/8/layout/vList4"/>
    <dgm:cxn modelId="{A42D5C58-7154-4763-8C47-7784276DFC83}" type="presParOf" srcId="{82FFB2E6-3101-4E19-B1BA-6D0EDE1A2334}" destId="{F1E603E1-3DF4-40BD-B0C0-B3ABFFC1A006}" srcOrd="1" destOrd="0" presId="urn:microsoft.com/office/officeart/2005/8/layout/vList4"/>
    <dgm:cxn modelId="{3D38415B-DC4F-415E-A07E-4244D430E508}" type="presParOf" srcId="{82FFB2E6-3101-4E19-B1BA-6D0EDE1A2334}" destId="{5D7B7BCE-FF18-4AA8-8CDA-A75DA30B6B21}" srcOrd="2" destOrd="0" presId="urn:microsoft.com/office/officeart/2005/8/layout/vList4"/>
    <dgm:cxn modelId="{EA45CA7D-C913-45D4-BBA2-97F537E9D0CF}" type="presParOf" srcId="{8492302E-9AF4-4576-AF4F-36E89627CC42}" destId="{D98BFCD7-D487-4460-87A1-36EA6B68D273}" srcOrd="1" destOrd="0" presId="urn:microsoft.com/office/officeart/2005/8/layout/vList4"/>
    <dgm:cxn modelId="{28BA0F29-DA95-48B6-AE55-A26171C4E2F7}" type="presParOf" srcId="{8492302E-9AF4-4576-AF4F-36E89627CC42}" destId="{465D0B27-1F95-4F26-B6D7-528EDAF52654}" srcOrd="2" destOrd="0" presId="urn:microsoft.com/office/officeart/2005/8/layout/vList4"/>
    <dgm:cxn modelId="{484E4B65-D5B4-42B0-AC71-89BC495F8B77}" type="presParOf" srcId="{465D0B27-1F95-4F26-B6D7-528EDAF52654}" destId="{18569781-9B48-4292-A964-81D5D9B81A2F}" srcOrd="0" destOrd="0" presId="urn:microsoft.com/office/officeart/2005/8/layout/vList4"/>
    <dgm:cxn modelId="{56833601-D802-4D7F-8F14-AB0DA0EC596D}" type="presParOf" srcId="{465D0B27-1F95-4F26-B6D7-528EDAF52654}" destId="{1B20AA75-F10F-4FAD-B411-29C72FF6C7EB}" srcOrd="1" destOrd="0" presId="urn:microsoft.com/office/officeart/2005/8/layout/vList4"/>
    <dgm:cxn modelId="{C05118D4-C930-481B-B2C8-00A4AF44B5CE}" type="presParOf" srcId="{465D0B27-1F95-4F26-B6D7-528EDAF52654}" destId="{8CD56023-3FBE-4FC3-AD36-8A1B09930D54}" srcOrd="2" destOrd="0" presId="urn:microsoft.com/office/officeart/2005/8/layout/vList4"/>
    <dgm:cxn modelId="{3FA231AA-73B9-48AA-B800-FCE8AF8BE5A2}" type="presParOf" srcId="{8492302E-9AF4-4576-AF4F-36E89627CC42}" destId="{C6DC214C-333D-4D43-92DA-DF33F00B6E13}" srcOrd="3" destOrd="0" presId="urn:microsoft.com/office/officeart/2005/8/layout/vList4"/>
    <dgm:cxn modelId="{24456BE1-70F1-4D3A-A9CE-5D8025D4363A}" type="presParOf" srcId="{8492302E-9AF4-4576-AF4F-36E89627CC42}" destId="{067C9905-9B0C-4F34-9CA2-81926D7A547C}" srcOrd="4" destOrd="0" presId="urn:microsoft.com/office/officeart/2005/8/layout/vList4"/>
    <dgm:cxn modelId="{203B0776-406C-4F57-B7C0-B6C22F95A5F1}" type="presParOf" srcId="{067C9905-9B0C-4F34-9CA2-81926D7A547C}" destId="{D3B1B93A-BFD0-4EA5-B201-5B00DD5AEC23}" srcOrd="0" destOrd="0" presId="urn:microsoft.com/office/officeart/2005/8/layout/vList4"/>
    <dgm:cxn modelId="{6FE20839-ABF6-43B2-8BE8-50EC0DEBB055}" type="presParOf" srcId="{067C9905-9B0C-4F34-9CA2-81926D7A547C}" destId="{40F713A1-B51F-4F6C-8EF4-FC18E93B9D51}" srcOrd="1" destOrd="0" presId="urn:microsoft.com/office/officeart/2005/8/layout/vList4"/>
    <dgm:cxn modelId="{BFDFCE62-7928-481C-9F21-0CFE94759AB8}" type="presParOf" srcId="{067C9905-9B0C-4F34-9CA2-81926D7A547C}" destId="{523AED87-A370-41BF-B9E8-610FE0B3F77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755022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limland.kz/ru/courses/physics-ru/mexanika/dinamika/lesson/kineticheskaya-i-potenczialnaya-ehnergi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Ð°ÑÑÐ¸Ð½ÐºÐ¸ Ð¿Ð¾ Ð·Ð°Ð¿ÑÐ¾ÑÑ Ð¿Ð¾Ð´Ð°ÑÐ¸ ÑÐ»ÑÐ±ÐºÑ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4876800" cy="6535920"/>
          </a:xfrm>
          <a:prstGeom prst="rect">
            <a:avLst/>
          </a:prstGeom>
          <a:noFill/>
        </p:spPr>
      </p:pic>
      <p:pic>
        <p:nvPicPr>
          <p:cNvPr id="37892" name="Picture 4" descr="ÐÐ°ÑÑÐ¸Ð½ÐºÐ¸ Ð¿Ð¾ Ð·Ð°Ð¿ÑÐ¾ÑÑ Ð²Ð¾Ð·Ð´ÑÑÐ½ÑÐµ ÑÐ°ÑÑ ÐºÐ»Ð¸Ð¿Ð°Ñ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2262">
            <a:off x="3813012" y="67983"/>
            <a:ext cx="5283511" cy="5005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Выбери меня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4267200" y="1905000"/>
            <a:ext cx="3943350" cy="1400175"/>
          </a:xfrm>
          <a:prstGeom prst="chevron">
            <a:avLst>
              <a:gd name="adj" fmla="val 75654"/>
            </a:avLst>
          </a:prstGeom>
          <a:solidFill>
            <a:srgbClr val="0000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143000" y="1905000"/>
            <a:ext cx="3962400" cy="1447800"/>
          </a:xfrm>
          <a:prstGeom prst="homePlate">
            <a:avLst>
              <a:gd name="adj" fmla="val 75119"/>
            </a:avLst>
          </a:prstGeom>
          <a:solidFill>
            <a:srgbClr val="00CC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ÐÐ°ÑÑÐ¸Ð½ÐºÐ¸ Ð¿Ð¾ Ð·Ð°Ð¿ÑÐ¾ÑÑ ÑÐ¾Ð±ÐµÑÐµÐ´Ð¾Ð²Ð°Ð½Ð¸Ðµ Ð½Ð° ÑÐ°Ð±Ð¾ÑÑ ÐºÐ»Ð¸Ð¿Ð°Ñ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429000"/>
            <a:ext cx="30003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3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77494"/>
            <a:ext cx="6172200" cy="588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538" y="1066800"/>
            <a:ext cx="7673462" cy="60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905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Уверен в своих знаниях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00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еще повторить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267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Нужна помощь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3400" y="5334000"/>
            <a:ext cx="46482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114800"/>
            <a:ext cx="46482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676400"/>
            <a:ext cx="46482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1600201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ЗНАНИЕ И ПОНИМАНИЕ: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ответы на вопросы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такое полная механическая энергия?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Происходит ли превращение кинетической энергии в потенциальную при колебаний маятника настенных часов? Если да, то объясните, как.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изменяется ваша энергия при поднятии книги, бросании мяча, передвижении кресла по полу?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формулируется закон сохранения энергии?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И АНАЛИЗ: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в сети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(видео) подтверждающий закон сохранения энергии и выполнить его на следующем уроке (все необходимое оборудование приготовить заранее)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СИНТЕЗ И ОЦЕНКА: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эссе на тему «Закон сохранения и превращения энергии и его применение в быту и технике».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724400"/>
            <a:ext cx="83296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https://learningapps.org/7550228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62000" y="1905000"/>
            <a:ext cx="7543800" cy="25908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 «УГАДАЙКА»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5146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КАНОЗ  ХНЕСОАРЯНИ  И  ВЩЕАРЕРПЯИН  ИИГЭРЕН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00200"/>
            <a:ext cx="6588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тему нашего урока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4267200"/>
            <a:ext cx="58384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Закон сохранения и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превращения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энергии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2400"/>
            <a:ext cx="4145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Ярмарка вакансий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ÐÐ°ÑÑÐ¸Ð½ÐºÐ¸ Ð¿Ð¾ Ð·Ð°Ð¿ÑÐ¾ÑÑ Ð»Ð¸ÑÑ ÐºÐ»Ð¸Ð¿Ð°ÑÑ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6852"/>
            <a:ext cx="3505200" cy="5441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838200"/>
            <a:ext cx="2407454" cy="1077218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Лифт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2667000" y="1524000"/>
            <a:ext cx="1219200" cy="26670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3810000" y="685800"/>
          <a:ext cx="5181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Деление на группы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3200400"/>
            <a:ext cx="3200400" cy="30480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3200400"/>
            <a:ext cx="3200400" cy="304800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905000"/>
            <a:ext cx="299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Работодатели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1828800"/>
            <a:ext cx="2655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Соискатели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вакансий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Игра началась!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Ð°ÑÑÐ¸Ð½ÐºÐ¸ Ð¿Ð¾ Ð·Ð°Ð¿ÑÐ¾ÑÑ ÑÐ¾Ð±ÐµÑÐµÐ´Ð¾Ð²Ð°Ð½Ð¸Ðµ Ð½Ð° ÑÐ°Ð±Ð¾ÑÑ ÐºÐ»Ð¸Ð¿Ð°Ñ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93532"/>
            <a:ext cx="7763270" cy="526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Изучение нового материала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ÐÐ°ÑÑÐ¸Ð½ÐºÐ¸ Ð¿Ð¾ Ð·Ð°Ð¿ÑÐ¾ÑÑ ÑÐ¾Ð±ÐµÑÐµÐ´Ð¾Ð²Ð°Ð½Ð¸Ðµ Ð½Ð° ÑÐ°Ð±Ð¾ÑÑ ÐºÐ»Ð¸Ð¿Ð°ÑÑ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524000"/>
            <a:ext cx="586153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Интерактив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8288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https://bilimland.kz/ru/courses/physics-ru/mexanika/dinamika/lesson/kineticheskaya-i-potenczialnaya-ehnergii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505200"/>
            <a:ext cx="1462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страница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22865" t="28074" r="23967" b="15396"/>
          <a:stretch>
            <a:fillRect/>
          </a:stretch>
        </p:blipFill>
        <p:spPr bwMode="auto">
          <a:xfrm>
            <a:off x="838200" y="3962400"/>
            <a:ext cx="3581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 l="18733" t="25491" r="19559" b="18627"/>
          <a:stretch>
            <a:fillRect/>
          </a:stretch>
        </p:blipFill>
        <p:spPr bwMode="auto">
          <a:xfrm>
            <a:off x="4953000" y="3962400"/>
            <a:ext cx="35052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43800" y="30480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32004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31242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3528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2004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3914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ÐÐ°ÑÑÐ¸Ð½ÐºÐ¸ Ð¿Ð¾ Ð·Ð°Ð¿ÑÐ¾ÑÑ ÑÐ°Ð·Ð¼Ð¸Ð½ÐºÐ° ÐºÐ»Ð¸Ð¿Ð°ÑÑ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31" y="1828800"/>
            <a:ext cx="916233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118</Words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Екатеринв</dc:creator>
  <cp:lastModifiedBy>Екатеринв</cp:lastModifiedBy>
  <cp:revision>67</cp:revision>
  <dcterms:created xsi:type="dcterms:W3CDTF">2019-06-23T03:58:11Z</dcterms:created>
  <dcterms:modified xsi:type="dcterms:W3CDTF">2019-06-23T06:33:33Z</dcterms:modified>
</cp:coreProperties>
</file>