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CCFFCC"/>
    <a:srgbClr val="99CCFF"/>
    <a:srgbClr val="FFCCFF"/>
    <a:srgbClr val="99FF66"/>
    <a:srgbClr val="FF66CC"/>
    <a:srgbClr val="FFCC99"/>
    <a:srgbClr val="00CCFF"/>
    <a:srgbClr val="CCCCFF"/>
    <a:srgbClr val="CCE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4ED0E0-0A26-4FA6-834E-4DE19A933974}" type="doc">
      <dgm:prSet loTypeId="urn:microsoft.com/office/officeart/2005/8/layout/cycle1" loCatId="cycle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F1EAF993-634D-454E-8625-31F7061AB750}">
      <dgm:prSet phldrT="[Текст]"/>
      <dgm:spPr/>
      <dgm:t>
        <a:bodyPr/>
        <a:lstStyle/>
        <a:p>
          <a:endParaRPr lang="ru-RU" dirty="0"/>
        </a:p>
      </dgm:t>
    </dgm:pt>
    <dgm:pt modelId="{3EAA56F0-4D5B-42E3-AB87-BA26C5787847}" type="parTrans" cxnId="{E31D851B-B037-4852-AC8D-20FB8752198E}">
      <dgm:prSet/>
      <dgm:spPr/>
      <dgm:t>
        <a:bodyPr/>
        <a:lstStyle/>
        <a:p>
          <a:endParaRPr lang="ru-RU"/>
        </a:p>
      </dgm:t>
    </dgm:pt>
    <dgm:pt modelId="{26E89CBD-ECF4-4CF7-B362-C170A528F146}" type="sibTrans" cxnId="{E31D851B-B037-4852-AC8D-20FB8752198E}">
      <dgm:prSet/>
      <dgm:spPr/>
      <dgm:t>
        <a:bodyPr/>
        <a:lstStyle/>
        <a:p>
          <a:endParaRPr lang="ru-RU"/>
        </a:p>
      </dgm:t>
    </dgm:pt>
    <dgm:pt modelId="{098819E1-A6A1-4693-AA23-7E6BA8E3E68E}">
      <dgm:prSet phldrT="[Текст]"/>
      <dgm:spPr/>
      <dgm:t>
        <a:bodyPr/>
        <a:lstStyle/>
        <a:p>
          <a:endParaRPr lang="ru-RU" dirty="0"/>
        </a:p>
      </dgm:t>
    </dgm:pt>
    <dgm:pt modelId="{C907773A-CF7C-44BB-AF80-2D5B35871807}" type="parTrans" cxnId="{0C1EA2B5-80DD-4158-8AD4-2DF41E8DB2F1}">
      <dgm:prSet/>
      <dgm:spPr/>
      <dgm:t>
        <a:bodyPr/>
        <a:lstStyle/>
        <a:p>
          <a:endParaRPr lang="ru-RU"/>
        </a:p>
      </dgm:t>
    </dgm:pt>
    <dgm:pt modelId="{B48E960C-AF0E-4C04-A185-41B4577BCAEA}" type="sibTrans" cxnId="{0C1EA2B5-80DD-4158-8AD4-2DF41E8DB2F1}">
      <dgm:prSet/>
      <dgm:spPr/>
      <dgm:t>
        <a:bodyPr/>
        <a:lstStyle/>
        <a:p>
          <a:endParaRPr lang="ru-RU"/>
        </a:p>
      </dgm:t>
    </dgm:pt>
    <dgm:pt modelId="{36191431-55C0-438C-A96B-66D8701CBFBE}">
      <dgm:prSet phldrT="[Текст]"/>
      <dgm:spPr/>
      <dgm:t>
        <a:bodyPr/>
        <a:lstStyle/>
        <a:p>
          <a:endParaRPr lang="ru-RU" dirty="0"/>
        </a:p>
      </dgm:t>
    </dgm:pt>
    <dgm:pt modelId="{23825589-5F2F-4916-BF39-9DEC6169ADB1}" type="parTrans" cxnId="{6D218763-AC04-4C59-B4C8-B9CB72AB07CF}">
      <dgm:prSet/>
      <dgm:spPr/>
      <dgm:t>
        <a:bodyPr/>
        <a:lstStyle/>
        <a:p>
          <a:endParaRPr lang="ru-RU"/>
        </a:p>
      </dgm:t>
    </dgm:pt>
    <dgm:pt modelId="{E1FF5DB6-D993-436F-9BF5-AF0FEEF579ED}" type="sibTrans" cxnId="{6D218763-AC04-4C59-B4C8-B9CB72AB07CF}">
      <dgm:prSet/>
      <dgm:spPr/>
      <dgm:t>
        <a:bodyPr/>
        <a:lstStyle/>
        <a:p>
          <a:endParaRPr lang="ru-RU"/>
        </a:p>
      </dgm:t>
    </dgm:pt>
    <dgm:pt modelId="{FC764492-2FB7-421B-BEA2-A32215064487}">
      <dgm:prSet phldrT="[Текст]"/>
      <dgm:spPr/>
      <dgm:t>
        <a:bodyPr/>
        <a:lstStyle/>
        <a:p>
          <a:endParaRPr lang="ru-RU" dirty="0"/>
        </a:p>
      </dgm:t>
    </dgm:pt>
    <dgm:pt modelId="{313F57DB-6F7A-4B3C-BE1C-D738AEF9A21F}" type="parTrans" cxnId="{D587AC20-612C-48CC-8A69-E675583AC94C}">
      <dgm:prSet/>
      <dgm:spPr/>
      <dgm:t>
        <a:bodyPr/>
        <a:lstStyle/>
        <a:p>
          <a:endParaRPr lang="ru-RU"/>
        </a:p>
      </dgm:t>
    </dgm:pt>
    <dgm:pt modelId="{AAD34507-3E78-4FE4-B521-753D897D2D43}" type="sibTrans" cxnId="{D587AC20-612C-48CC-8A69-E675583AC94C}">
      <dgm:prSet/>
      <dgm:spPr/>
      <dgm:t>
        <a:bodyPr/>
        <a:lstStyle/>
        <a:p>
          <a:endParaRPr lang="ru-RU"/>
        </a:p>
      </dgm:t>
    </dgm:pt>
    <dgm:pt modelId="{FFA74FAD-7C17-4833-8F5E-E188F897428E}">
      <dgm:prSet phldrT="[Текст]"/>
      <dgm:spPr/>
      <dgm:t>
        <a:bodyPr/>
        <a:lstStyle/>
        <a:p>
          <a:endParaRPr lang="ru-RU" dirty="0"/>
        </a:p>
      </dgm:t>
    </dgm:pt>
    <dgm:pt modelId="{C38247A6-089F-4508-973F-8198A045128E}" type="parTrans" cxnId="{037D0522-8DA8-49E0-B960-FD29A7B656CE}">
      <dgm:prSet/>
      <dgm:spPr/>
      <dgm:t>
        <a:bodyPr/>
        <a:lstStyle/>
        <a:p>
          <a:endParaRPr lang="ru-RU"/>
        </a:p>
      </dgm:t>
    </dgm:pt>
    <dgm:pt modelId="{A1C9A38F-893D-438F-AF7A-F2444C548D14}" type="sibTrans" cxnId="{037D0522-8DA8-49E0-B960-FD29A7B656CE}">
      <dgm:prSet/>
      <dgm:spPr/>
      <dgm:t>
        <a:bodyPr/>
        <a:lstStyle/>
        <a:p>
          <a:endParaRPr lang="ru-RU"/>
        </a:p>
      </dgm:t>
    </dgm:pt>
    <dgm:pt modelId="{53E55C6B-85FC-41DB-B64C-4018973C45DB}">
      <dgm:prSet phldrT="[Текст]"/>
      <dgm:spPr/>
      <dgm:t>
        <a:bodyPr/>
        <a:lstStyle/>
        <a:p>
          <a:endParaRPr lang="ru-RU" dirty="0"/>
        </a:p>
      </dgm:t>
    </dgm:pt>
    <dgm:pt modelId="{8F8BA754-A063-4A08-9B49-F402EE644C26}" type="parTrans" cxnId="{27E40668-ECD7-402A-8BE9-AFD519685197}">
      <dgm:prSet/>
      <dgm:spPr/>
      <dgm:t>
        <a:bodyPr/>
        <a:lstStyle/>
        <a:p>
          <a:endParaRPr lang="ru-RU"/>
        </a:p>
      </dgm:t>
    </dgm:pt>
    <dgm:pt modelId="{A7360C9A-05EC-4B05-9910-1807DC8D34EC}" type="sibTrans" cxnId="{27E40668-ECD7-402A-8BE9-AFD519685197}">
      <dgm:prSet/>
      <dgm:spPr/>
      <dgm:t>
        <a:bodyPr/>
        <a:lstStyle/>
        <a:p>
          <a:endParaRPr lang="ru-RU"/>
        </a:p>
      </dgm:t>
    </dgm:pt>
    <dgm:pt modelId="{8ADEB660-8135-4163-9194-6D9C48DA5C66}" type="pres">
      <dgm:prSet presAssocID="{A74ED0E0-0A26-4FA6-834E-4DE19A93397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34D4E3C-65C2-41C9-A0A5-1B2C7004445C}" type="pres">
      <dgm:prSet presAssocID="{F1EAF993-634D-454E-8625-31F7061AB750}" presName="dummy" presStyleCnt="0"/>
      <dgm:spPr/>
      <dgm:t>
        <a:bodyPr/>
        <a:lstStyle/>
        <a:p>
          <a:endParaRPr lang="ru-RU"/>
        </a:p>
      </dgm:t>
    </dgm:pt>
    <dgm:pt modelId="{1E85BAFC-9E08-4DF2-8930-4C5CEDF8A862}" type="pres">
      <dgm:prSet presAssocID="{F1EAF993-634D-454E-8625-31F7061AB750}" presName="node" presStyleLbl="revTx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2F4AC1-6862-4A70-ACE5-A96C790D7B36}" type="pres">
      <dgm:prSet presAssocID="{26E89CBD-ECF4-4CF7-B362-C170A528F146}" presName="sibTrans" presStyleLbl="node1" presStyleIdx="0" presStyleCnt="6"/>
      <dgm:spPr/>
      <dgm:t>
        <a:bodyPr/>
        <a:lstStyle/>
        <a:p>
          <a:endParaRPr lang="ru-RU"/>
        </a:p>
      </dgm:t>
    </dgm:pt>
    <dgm:pt modelId="{F59F35E6-4F04-47BB-9BE8-EC299E434D46}" type="pres">
      <dgm:prSet presAssocID="{36191431-55C0-438C-A96B-66D8701CBFBE}" presName="dummy" presStyleCnt="0"/>
      <dgm:spPr/>
      <dgm:t>
        <a:bodyPr/>
        <a:lstStyle/>
        <a:p>
          <a:endParaRPr lang="ru-RU"/>
        </a:p>
      </dgm:t>
    </dgm:pt>
    <dgm:pt modelId="{655B535E-9284-4641-9A7B-4EFB9904F0AA}" type="pres">
      <dgm:prSet presAssocID="{36191431-55C0-438C-A96B-66D8701CBFBE}" presName="node" presStyleLbl="revTx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BAF68A-2CAD-40A9-82C8-D38CD57C0775}" type="pres">
      <dgm:prSet presAssocID="{E1FF5DB6-D993-436F-9BF5-AF0FEEF579ED}" presName="sibTrans" presStyleLbl="node1" presStyleIdx="1" presStyleCnt="6"/>
      <dgm:spPr/>
      <dgm:t>
        <a:bodyPr/>
        <a:lstStyle/>
        <a:p>
          <a:endParaRPr lang="ru-RU"/>
        </a:p>
      </dgm:t>
    </dgm:pt>
    <dgm:pt modelId="{221CB1C7-FD49-4E4A-A72C-BF0DCC9F9385}" type="pres">
      <dgm:prSet presAssocID="{FFA74FAD-7C17-4833-8F5E-E188F897428E}" presName="dummy" presStyleCnt="0"/>
      <dgm:spPr/>
      <dgm:t>
        <a:bodyPr/>
        <a:lstStyle/>
        <a:p>
          <a:endParaRPr lang="ru-RU"/>
        </a:p>
      </dgm:t>
    </dgm:pt>
    <dgm:pt modelId="{3B3FFF8A-533C-4436-AEE6-2FB62524B108}" type="pres">
      <dgm:prSet presAssocID="{FFA74FAD-7C17-4833-8F5E-E188F897428E}" presName="node" presStyleLbl="revTx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C4AB92-CCCB-4210-B7CE-941432FCFF03}" type="pres">
      <dgm:prSet presAssocID="{A1C9A38F-893D-438F-AF7A-F2444C548D14}" presName="sibTrans" presStyleLbl="node1" presStyleIdx="2" presStyleCnt="6"/>
      <dgm:spPr/>
      <dgm:t>
        <a:bodyPr/>
        <a:lstStyle/>
        <a:p>
          <a:endParaRPr lang="ru-RU"/>
        </a:p>
      </dgm:t>
    </dgm:pt>
    <dgm:pt modelId="{7DF95EC6-3AB4-4FDE-8579-D639786EED91}" type="pres">
      <dgm:prSet presAssocID="{53E55C6B-85FC-41DB-B64C-4018973C45DB}" presName="dummy" presStyleCnt="0"/>
      <dgm:spPr/>
      <dgm:t>
        <a:bodyPr/>
        <a:lstStyle/>
        <a:p>
          <a:endParaRPr lang="ru-RU"/>
        </a:p>
      </dgm:t>
    </dgm:pt>
    <dgm:pt modelId="{66B0FFA2-4234-454B-9BF5-068D0C621B4B}" type="pres">
      <dgm:prSet presAssocID="{53E55C6B-85FC-41DB-B64C-4018973C45DB}" presName="node" presStyleLbl="revTx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DC7231-56EF-4327-B5ED-40B26D543E98}" type="pres">
      <dgm:prSet presAssocID="{A7360C9A-05EC-4B05-9910-1807DC8D34EC}" presName="sibTrans" presStyleLbl="node1" presStyleIdx="3" presStyleCnt="6"/>
      <dgm:spPr/>
      <dgm:t>
        <a:bodyPr/>
        <a:lstStyle/>
        <a:p>
          <a:endParaRPr lang="ru-RU"/>
        </a:p>
      </dgm:t>
    </dgm:pt>
    <dgm:pt modelId="{C84C2C3D-96AB-41F2-AC67-709C701FF957}" type="pres">
      <dgm:prSet presAssocID="{FC764492-2FB7-421B-BEA2-A32215064487}" presName="dummy" presStyleCnt="0"/>
      <dgm:spPr/>
      <dgm:t>
        <a:bodyPr/>
        <a:lstStyle/>
        <a:p>
          <a:endParaRPr lang="ru-RU"/>
        </a:p>
      </dgm:t>
    </dgm:pt>
    <dgm:pt modelId="{C2543342-DA25-40DF-8462-67813FA18D00}" type="pres">
      <dgm:prSet presAssocID="{FC764492-2FB7-421B-BEA2-A32215064487}" presName="node" presStyleLbl="revTx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597AD0-A2E5-4F13-A4A6-D2DB20728E8F}" type="pres">
      <dgm:prSet presAssocID="{AAD34507-3E78-4FE4-B521-753D897D2D43}" presName="sibTrans" presStyleLbl="node1" presStyleIdx="4" presStyleCnt="6"/>
      <dgm:spPr/>
      <dgm:t>
        <a:bodyPr/>
        <a:lstStyle/>
        <a:p>
          <a:endParaRPr lang="ru-RU"/>
        </a:p>
      </dgm:t>
    </dgm:pt>
    <dgm:pt modelId="{F34D90E7-2381-4C2B-8143-B87C24A4EE2E}" type="pres">
      <dgm:prSet presAssocID="{098819E1-A6A1-4693-AA23-7E6BA8E3E68E}" presName="dummy" presStyleCnt="0"/>
      <dgm:spPr/>
      <dgm:t>
        <a:bodyPr/>
        <a:lstStyle/>
        <a:p>
          <a:endParaRPr lang="ru-RU"/>
        </a:p>
      </dgm:t>
    </dgm:pt>
    <dgm:pt modelId="{619513AA-C33A-406A-9FEC-1197C30AE2A3}" type="pres">
      <dgm:prSet presAssocID="{098819E1-A6A1-4693-AA23-7E6BA8E3E68E}" presName="node" presStyleLbl="revTx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AB637B-B26B-487F-8B9E-AF80465276F7}" type="pres">
      <dgm:prSet presAssocID="{B48E960C-AF0E-4C04-A185-41B4577BCAEA}" presName="sibTrans" presStyleLbl="node1" presStyleIdx="5" presStyleCnt="6"/>
      <dgm:spPr/>
      <dgm:t>
        <a:bodyPr/>
        <a:lstStyle/>
        <a:p>
          <a:endParaRPr lang="ru-RU"/>
        </a:p>
      </dgm:t>
    </dgm:pt>
  </dgm:ptLst>
  <dgm:cxnLst>
    <dgm:cxn modelId="{235FF6E8-AF03-4026-A56F-05B416C90904}" type="presOf" srcId="{AAD34507-3E78-4FE4-B521-753D897D2D43}" destId="{7E597AD0-A2E5-4F13-A4A6-D2DB20728E8F}" srcOrd="0" destOrd="0" presId="urn:microsoft.com/office/officeart/2005/8/layout/cycle1"/>
    <dgm:cxn modelId="{037D0522-8DA8-49E0-B960-FD29A7B656CE}" srcId="{A74ED0E0-0A26-4FA6-834E-4DE19A933974}" destId="{FFA74FAD-7C17-4833-8F5E-E188F897428E}" srcOrd="2" destOrd="0" parTransId="{C38247A6-089F-4508-973F-8198A045128E}" sibTransId="{A1C9A38F-893D-438F-AF7A-F2444C548D14}"/>
    <dgm:cxn modelId="{D587AC20-612C-48CC-8A69-E675583AC94C}" srcId="{A74ED0E0-0A26-4FA6-834E-4DE19A933974}" destId="{FC764492-2FB7-421B-BEA2-A32215064487}" srcOrd="4" destOrd="0" parTransId="{313F57DB-6F7A-4B3C-BE1C-D738AEF9A21F}" sibTransId="{AAD34507-3E78-4FE4-B521-753D897D2D43}"/>
    <dgm:cxn modelId="{898B85D5-C4AB-4C3D-AF6D-48D8C9ED80AC}" type="presOf" srcId="{53E55C6B-85FC-41DB-B64C-4018973C45DB}" destId="{66B0FFA2-4234-454B-9BF5-068D0C621B4B}" srcOrd="0" destOrd="0" presId="urn:microsoft.com/office/officeart/2005/8/layout/cycle1"/>
    <dgm:cxn modelId="{8C342946-7E9C-4B1C-AE20-00615C9FF60B}" type="presOf" srcId="{FFA74FAD-7C17-4833-8F5E-E188F897428E}" destId="{3B3FFF8A-533C-4436-AEE6-2FB62524B108}" srcOrd="0" destOrd="0" presId="urn:microsoft.com/office/officeart/2005/8/layout/cycle1"/>
    <dgm:cxn modelId="{F221E6FC-30A2-414B-BCCD-FD424B3F6078}" type="presOf" srcId="{F1EAF993-634D-454E-8625-31F7061AB750}" destId="{1E85BAFC-9E08-4DF2-8930-4C5CEDF8A862}" srcOrd="0" destOrd="0" presId="urn:microsoft.com/office/officeart/2005/8/layout/cycle1"/>
    <dgm:cxn modelId="{2C2A32DE-339C-4786-8532-C4DC15542A2D}" type="presOf" srcId="{B48E960C-AF0E-4C04-A185-41B4577BCAEA}" destId="{14AB637B-B26B-487F-8B9E-AF80465276F7}" srcOrd="0" destOrd="0" presId="urn:microsoft.com/office/officeart/2005/8/layout/cycle1"/>
    <dgm:cxn modelId="{4449A328-7561-4683-8BD6-47AC0FFCD16F}" type="presOf" srcId="{36191431-55C0-438C-A96B-66D8701CBFBE}" destId="{655B535E-9284-4641-9A7B-4EFB9904F0AA}" srcOrd="0" destOrd="0" presId="urn:microsoft.com/office/officeart/2005/8/layout/cycle1"/>
    <dgm:cxn modelId="{27E40668-ECD7-402A-8BE9-AFD519685197}" srcId="{A74ED0E0-0A26-4FA6-834E-4DE19A933974}" destId="{53E55C6B-85FC-41DB-B64C-4018973C45DB}" srcOrd="3" destOrd="0" parTransId="{8F8BA754-A063-4A08-9B49-F402EE644C26}" sibTransId="{A7360C9A-05EC-4B05-9910-1807DC8D34EC}"/>
    <dgm:cxn modelId="{D0858F4F-9272-4D44-9948-041A35F85958}" type="presOf" srcId="{FC764492-2FB7-421B-BEA2-A32215064487}" destId="{C2543342-DA25-40DF-8462-67813FA18D00}" srcOrd="0" destOrd="0" presId="urn:microsoft.com/office/officeart/2005/8/layout/cycle1"/>
    <dgm:cxn modelId="{6D218763-AC04-4C59-B4C8-B9CB72AB07CF}" srcId="{A74ED0E0-0A26-4FA6-834E-4DE19A933974}" destId="{36191431-55C0-438C-A96B-66D8701CBFBE}" srcOrd="1" destOrd="0" parTransId="{23825589-5F2F-4916-BF39-9DEC6169ADB1}" sibTransId="{E1FF5DB6-D993-436F-9BF5-AF0FEEF579ED}"/>
    <dgm:cxn modelId="{2B5E7C03-B3D6-4CEE-9E66-FB9F8E0900EF}" type="presOf" srcId="{26E89CBD-ECF4-4CF7-B362-C170A528F146}" destId="{7F2F4AC1-6862-4A70-ACE5-A96C790D7B36}" srcOrd="0" destOrd="0" presId="urn:microsoft.com/office/officeart/2005/8/layout/cycle1"/>
    <dgm:cxn modelId="{E31D851B-B037-4852-AC8D-20FB8752198E}" srcId="{A74ED0E0-0A26-4FA6-834E-4DE19A933974}" destId="{F1EAF993-634D-454E-8625-31F7061AB750}" srcOrd="0" destOrd="0" parTransId="{3EAA56F0-4D5B-42E3-AB87-BA26C5787847}" sibTransId="{26E89CBD-ECF4-4CF7-B362-C170A528F146}"/>
    <dgm:cxn modelId="{E9927A22-8762-4F9E-88D6-B739686D9939}" type="presOf" srcId="{A74ED0E0-0A26-4FA6-834E-4DE19A933974}" destId="{8ADEB660-8135-4163-9194-6D9C48DA5C66}" srcOrd="0" destOrd="0" presId="urn:microsoft.com/office/officeart/2005/8/layout/cycle1"/>
    <dgm:cxn modelId="{2C160597-0291-4570-815A-A4B474D8FFE0}" type="presOf" srcId="{E1FF5DB6-D993-436F-9BF5-AF0FEEF579ED}" destId="{7FBAF68A-2CAD-40A9-82C8-D38CD57C0775}" srcOrd="0" destOrd="0" presId="urn:microsoft.com/office/officeart/2005/8/layout/cycle1"/>
    <dgm:cxn modelId="{86E78CF2-D9B5-41CD-8E95-93F7897C3500}" type="presOf" srcId="{A7360C9A-05EC-4B05-9910-1807DC8D34EC}" destId="{BADC7231-56EF-4327-B5ED-40B26D543E98}" srcOrd="0" destOrd="0" presId="urn:microsoft.com/office/officeart/2005/8/layout/cycle1"/>
    <dgm:cxn modelId="{0C1EA2B5-80DD-4158-8AD4-2DF41E8DB2F1}" srcId="{A74ED0E0-0A26-4FA6-834E-4DE19A933974}" destId="{098819E1-A6A1-4693-AA23-7E6BA8E3E68E}" srcOrd="5" destOrd="0" parTransId="{C907773A-CF7C-44BB-AF80-2D5B35871807}" sibTransId="{B48E960C-AF0E-4C04-A185-41B4577BCAEA}"/>
    <dgm:cxn modelId="{31424E6E-AE2A-425E-A078-6A76C76CEF51}" type="presOf" srcId="{A1C9A38F-893D-438F-AF7A-F2444C548D14}" destId="{8CC4AB92-CCCB-4210-B7CE-941432FCFF03}" srcOrd="0" destOrd="0" presId="urn:microsoft.com/office/officeart/2005/8/layout/cycle1"/>
    <dgm:cxn modelId="{F8E0F2EE-089E-40D8-AC86-8B8AF405E6A0}" type="presOf" srcId="{098819E1-A6A1-4693-AA23-7E6BA8E3E68E}" destId="{619513AA-C33A-406A-9FEC-1197C30AE2A3}" srcOrd="0" destOrd="0" presId="urn:microsoft.com/office/officeart/2005/8/layout/cycle1"/>
    <dgm:cxn modelId="{6B82DF7F-1A13-4BBA-8893-35472BC22063}" type="presParOf" srcId="{8ADEB660-8135-4163-9194-6D9C48DA5C66}" destId="{534D4E3C-65C2-41C9-A0A5-1B2C7004445C}" srcOrd="0" destOrd="0" presId="urn:microsoft.com/office/officeart/2005/8/layout/cycle1"/>
    <dgm:cxn modelId="{B127E9CA-3EFA-43C5-8ACC-4C1D2808CF9F}" type="presParOf" srcId="{8ADEB660-8135-4163-9194-6D9C48DA5C66}" destId="{1E85BAFC-9E08-4DF2-8930-4C5CEDF8A862}" srcOrd="1" destOrd="0" presId="urn:microsoft.com/office/officeart/2005/8/layout/cycle1"/>
    <dgm:cxn modelId="{D0FA03CC-C789-49CD-8042-641A0325C6C2}" type="presParOf" srcId="{8ADEB660-8135-4163-9194-6D9C48DA5C66}" destId="{7F2F4AC1-6862-4A70-ACE5-A96C790D7B36}" srcOrd="2" destOrd="0" presId="urn:microsoft.com/office/officeart/2005/8/layout/cycle1"/>
    <dgm:cxn modelId="{BCDDEB96-3150-4616-B935-F8008A9B3DA0}" type="presParOf" srcId="{8ADEB660-8135-4163-9194-6D9C48DA5C66}" destId="{F59F35E6-4F04-47BB-9BE8-EC299E434D46}" srcOrd="3" destOrd="0" presId="urn:microsoft.com/office/officeart/2005/8/layout/cycle1"/>
    <dgm:cxn modelId="{ED9FA519-BB10-4F39-9D45-FAD208859A59}" type="presParOf" srcId="{8ADEB660-8135-4163-9194-6D9C48DA5C66}" destId="{655B535E-9284-4641-9A7B-4EFB9904F0AA}" srcOrd="4" destOrd="0" presId="urn:microsoft.com/office/officeart/2005/8/layout/cycle1"/>
    <dgm:cxn modelId="{5D919510-A3DF-4830-AFD7-227ABD9233C1}" type="presParOf" srcId="{8ADEB660-8135-4163-9194-6D9C48DA5C66}" destId="{7FBAF68A-2CAD-40A9-82C8-D38CD57C0775}" srcOrd="5" destOrd="0" presId="urn:microsoft.com/office/officeart/2005/8/layout/cycle1"/>
    <dgm:cxn modelId="{8BE0DA3B-0251-4E01-8D9E-02C8E504521E}" type="presParOf" srcId="{8ADEB660-8135-4163-9194-6D9C48DA5C66}" destId="{221CB1C7-FD49-4E4A-A72C-BF0DCC9F9385}" srcOrd="6" destOrd="0" presId="urn:microsoft.com/office/officeart/2005/8/layout/cycle1"/>
    <dgm:cxn modelId="{14A29A6C-D416-4DCE-AB7F-E5836510C622}" type="presParOf" srcId="{8ADEB660-8135-4163-9194-6D9C48DA5C66}" destId="{3B3FFF8A-533C-4436-AEE6-2FB62524B108}" srcOrd="7" destOrd="0" presId="urn:microsoft.com/office/officeart/2005/8/layout/cycle1"/>
    <dgm:cxn modelId="{B360D035-FA93-47C5-8543-6A9EBC475179}" type="presParOf" srcId="{8ADEB660-8135-4163-9194-6D9C48DA5C66}" destId="{8CC4AB92-CCCB-4210-B7CE-941432FCFF03}" srcOrd="8" destOrd="0" presId="urn:microsoft.com/office/officeart/2005/8/layout/cycle1"/>
    <dgm:cxn modelId="{473E0789-BF85-4313-9985-68F8975CF70A}" type="presParOf" srcId="{8ADEB660-8135-4163-9194-6D9C48DA5C66}" destId="{7DF95EC6-3AB4-4FDE-8579-D639786EED91}" srcOrd="9" destOrd="0" presId="urn:microsoft.com/office/officeart/2005/8/layout/cycle1"/>
    <dgm:cxn modelId="{C965F41E-5B6E-487E-A256-C8ACB28C5F7F}" type="presParOf" srcId="{8ADEB660-8135-4163-9194-6D9C48DA5C66}" destId="{66B0FFA2-4234-454B-9BF5-068D0C621B4B}" srcOrd="10" destOrd="0" presId="urn:microsoft.com/office/officeart/2005/8/layout/cycle1"/>
    <dgm:cxn modelId="{051AC5C2-44BA-4841-8044-7D9EAB843E67}" type="presParOf" srcId="{8ADEB660-8135-4163-9194-6D9C48DA5C66}" destId="{BADC7231-56EF-4327-B5ED-40B26D543E98}" srcOrd="11" destOrd="0" presId="urn:microsoft.com/office/officeart/2005/8/layout/cycle1"/>
    <dgm:cxn modelId="{CF15ACC7-65DE-4B5A-9578-B3DF2B75CC7F}" type="presParOf" srcId="{8ADEB660-8135-4163-9194-6D9C48DA5C66}" destId="{C84C2C3D-96AB-41F2-AC67-709C701FF957}" srcOrd="12" destOrd="0" presId="urn:microsoft.com/office/officeart/2005/8/layout/cycle1"/>
    <dgm:cxn modelId="{8F4BFE8A-7CF9-4C66-891D-C0FF6846FA4A}" type="presParOf" srcId="{8ADEB660-8135-4163-9194-6D9C48DA5C66}" destId="{C2543342-DA25-40DF-8462-67813FA18D00}" srcOrd="13" destOrd="0" presId="urn:microsoft.com/office/officeart/2005/8/layout/cycle1"/>
    <dgm:cxn modelId="{3091761F-89D3-4F1C-BA6B-1B97A71EC90F}" type="presParOf" srcId="{8ADEB660-8135-4163-9194-6D9C48DA5C66}" destId="{7E597AD0-A2E5-4F13-A4A6-D2DB20728E8F}" srcOrd="14" destOrd="0" presId="urn:microsoft.com/office/officeart/2005/8/layout/cycle1"/>
    <dgm:cxn modelId="{6C817B9A-A962-406F-9B6C-4E288197B259}" type="presParOf" srcId="{8ADEB660-8135-4163-9194-6D9C48DA5C66}" destId="{F34D90E7-2381-4C2B-8143-B87C24A4EE2E}" srcOrd="15" destOrd="0" presId="urn:microsoft.com/office/officeart/2005/8/layout/cycle1"/>
    <dgm:cxn modelId="{81ABCA40-7D3D-4716-977C-611DBC336E19}" type="presParOf" srcId="{8ADEB660-8135-4163-9194-6D9C48DA5C66}" destId="{619513AA-C33A-406A-9FEC-1197C30AE2A3}" srcOrd="16" destOrd="0" presId="urn:microsoft.com/office/officeart/2005/8/layout/cycle1"/>
    <dgm:cxn modelId="{2DC3310E-FFA0-4141-AD54-AAB1017F1834}" type="presParOf" srcId="{8ADEB660-8135-4163-9194-6D9C48DA5C66}" destId="{14AB637B-B26B-487F-8B9E-AF80465276F7}" srcOrd="17" destOrd="0" presId="urn:microsoft.com/office/officeart/2005/8/layout/cycle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33B193E-86D9-459E-9191-51FC95CE4177}" type="doc">
      <dgm:prSet loTypeId="urn:microsoft.com/office/officeart/2005/8/layout/hierarchy1" loCatId="hierarchy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1AA197-A0D7-4C67-A20C-A56FF15BE268}">
      <dgm:prSet phldrT="[Текст]" custT="1"/>
      <dgm:spPr/>
      <dgm:t>
        <a:bodyPr/>
        <a:lstStyle/>
        <a:p>
          <a:r>
            <a:rPr lang="ru-RU" sz="1600" b="1" smtClean="0">
              <a:latin typeface="Times New Roman" pitchFamily="18" charset="0"/>
              <a:cs typeface="Times New Roman" pitchFamily="18" charset="0"/>
            </a:rPr>
            <a:t>Дифференциация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D8135C35-2DA8-4EA3-8A74-9B5D7C050B86}" type="parTrans" cxnId="{E58BB334-767D-4914-B0CA-CD1F74EFEAC8}">
      <dgm:prSet/>
      <dgm:spPr/>
      <dgm:t>
        <a:bodyPr/>
        <a:lstStyle/>
        <a:p>
          <a:endParaRPr lang="ru-RU"/>
        </a:p>
      </dgm:t>
    </dgm:pt>
    <dgm:pt modelId="{8CE4E43B-88D8-4E64-8C5C-0E84625E68F6}" type="sibTrans" cxnId="{E58BB334-767D-4914-B0CA-CD1F74EFEAC8}">
      <dgm:prSet/>
      <dgm:spPr/>
      <dgm:t>
        <a:bodyPr/>
        <a:lstStyle/>
        <a:p>
          <a:endParaRPr lang="ru-RU"/>
        </a:p>
      </dgm:t>
    </dgm:pt>
    <dgm:pt modelId="{9509206A-77C6-482D-BB75-87298A075167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По уровню трудности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40F578FD-39BE-4EDC-80EA-C276F1AC5E4D}" type="parTrans" cxnId="{4A1C3186-28AF-4F66-8922-F1D20BC6B434}">
      <dgm:prSet/>
      <dgm:spPr/>
      <dgm:t>
        <a:bodyPr/>
        <a:lstStyle/>
        <a:p>
          <a:endParaRPr lang="ru-RU"/>
        </a:p>
      </dgm:t>
    </dgm:pt>
    <dgm:pt modelId="{57A98AF5-60A5-4A9D-8C83-88B516AE561F}" type="sibTrans" cxnId="{4A1C3186-28AF-4F66-8922-F1D20BC6B434}">
      <dgm:prSet/>
      <dgm:spPr/>
      <dgm:t>
        <a:bodyPr/>
        <a:lstStyle/>
        <a:p>
          <a:endParaRPr lang="ru-RU"/>
        </a:p>
      </dgm:t>
    </dgm:pt>
    <dgm:pt modelId="{26D6CE65-61C3-4F20-84C8-71FB1716FF1E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Этап закрепления (задания на знание, понимание и применение)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EF00D1FB-8713-4623-8D00-737812396FB0}" type="parTrans" cxnId="{51576D13-882A-475E-8DE3-C07AC208E0E2}">
      <dgm:prSet/>
      <dgm:spPr/>
      <dgm:t>
        <a:bodyPr/>
        <a:lstStyle/>
        <a:p>
          <a:endParaRPr lang="ru-RU"/>
        </a:p>
      </dgm:t>
    </dgm:pt>
    <dgm:pt modelId="{A1F66832-9134-4D16-81E9-A0D9F7DD9954}" type="sibTrans" cxnId="{51576D13-882A-475E-8DE3-C07AC208E0E2}">
      <dgm:prSet/>
      <dgm:spPr/>
      <dgm:t>
        <a:bodyPr/>
        <a:lstStyle/>
        <a:p>
          <a:endParaRPr lang="ru-RU"/>
        </a:p>
      </dgm:t>
    </dgm:pt>
    <dgm:pt modelId="{A2F99757-9CF1-413F-9A71-4CDCD787615D}">
      <dgm:prSet phldrT="[Текст]" custT="1"/>
      <dgm:spPr/>
      <dgm:t>
        <a:bodyPr/>
        <a:lstStyle/>
        <a:p>
          <a:r>
            <a:rPr lang="ru-RU" sz="1600" b="1" smtClean="0">
              <a:latin typeface="Times New Roman" pitchFamily="18" charset="0"/>
              <a:cs typeface="Times New Roman" pitchFamily="18" charset="0"/>
            </a:rPr>
            <a:t>По характеру помощи учащимся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0D62CCEA-BF3B-4AB9-96EE-ED7437A9E47F}" type="parTrans" cxnId="{9AF52CAF-39BB-44E0-B686-947D504F5AC6}">
      <dgm:prSet/>
      <dgm:spPr/>
      <dgm:t>
        <a:bodyPr/>
        <a:lstStyle/>
        <a:p>
          <a:endParaRPr lang="ru-RU"/>
        </a:p>
      </dgm:t>
    </dgm:pt>
    <dgm:pt modelId="{EA2F5978-24B0-4275-9942-413455D2BA5F}" type="sibTrans" cxnId="{9AF52CAF-39BB-44E0-B686-947D504F5AC6}">
      <dgm:prSet/>
      <dgm:spPr/>
      <dgm:t>
        <a:bodyPr/>
        <a:lstStyle/>
        <a:p>
          <a:endParaRPr lang="ru-RU"/>
        </a:p>
      </dgm:t>
    </dgm:pt>
    <dgm:pt modelId="{076295AD-14BA-40A6-81CA-A839592F8F1C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Этап домашнего задания (применение, синтез и оценка)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0F866925-27E3-482D-8894-1058CF2BF991}" type="parTrans" cxnId="{81CBD960-C9E3-4E18-A6DF-03C50DE6F877}">
      <dgm:prSet/>
      <dgm:spPr/>
      <dgm:t>
        <a:bodyPr/>
        <a:lstStyle/>
        <a:p>
          <a:endParaRPr lang="ru-RU"/>
        </a:p>
      </dgm:t>
    </dgm:pt>
    <dgm:pt modelId="{4287609A-481F-43EA-876E-3492E159F3A2}" type="sibTrans" cxnId="{81CBD960-C9E3-4E18-A6DF-03C50DE6F877}">
      <dgm:prSet/>
      <dgm:spPr/>
      <dgm:t>
        <a:bodyPr/>
        <a:lstStyle/>
        <a:p>
          <a:endParaRPr lang="ru-RU"/>
        </a:p>
      </dgm:t>
    </dgm:pt>
    <dgm:pt modelId="{B5E4BA53-9768-4C82-9B07-1FD28A03D790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Этап закрепления</a:t>
          </a:r>
        </a:p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(</a:t>
          </a:r>
          <a:r>
            <a:rPr lang="ru-RU" sz="1600" b="1" dirty="0" err="1" smtClean="0">
              <a:latin typeface="Times New Roman" pitchFamily="18" charset="0"/>
              <a:cs typeface="Times New Roman" pitchFamily="18" charset="0"/>
            </a:rPr>
            <a:t>разноуровневые</a:t>
          </a:r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 задания на анализ, синтез и оценку)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E495CBFC-A140-4AF9-88FC-8B0C1789C313}" type="parTrans" cxnId="{1A9C4C6C-1192-42D3-A128-9E2883D61CEC}">
      <dgm:prSet/>
      <dgm:spPr/>
      <dgm:t>
        <a:bodyPr/>
        <a:lstStyle/>
        <a:p>
          <a:endParaRPr lang="ru-RU"/>
        </a:p>
      </dgm:t>
    </dgm:pt>
    <dgm:pt modelId="{D0ECB84D-AB9B-4F96-9468-A59CAFC48B03}" type="sibTrans" cxnId="{1A9C4C6C-1192-42D3-A128-9E2883D61CEC}">
      <dgm:prSet/>
      <dgm:spPr/>
      <dgm:t>
        <a:bodyPr/>
        <a:lstStyle/>
        <a:p>
          <a:endParaRPr lang="ru-RU"/>
        </a:p>
      </dgm:t>
    </dgm:pt>
    <dgm:pt modelId="{96A85D32-1D5F-447C-89D0-076BCD71AC56}">
      <dgm:prSet phldrT="[Текст]" custT="1"/>
      <dgm:spPr/>
      <dgm:t>
        <a:bodyPr/>
        <a:lstStyle/>
        <a:p>
          <a:r>
            <a:rPr lang="ru-RU" sz="1600" b="1" dirty="0" smtClean="0">
              <a:latin typeface="Times New Roman" pitchFamily="18" charset="0"/>
              <a:cs typeface="Times New Roman" pitchFamily="18" charset="0"/>
            </a:rPr>
            <a:t>По уровню творчества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1FEBDB9B-C646-4ADD-9CC1-13AF53B227FC}" type="parTrans" cxnId="{02514360-020C-48F8-BE93-4DE26B5B27C8}">
      <dgm:prSet/>
      <dgm:spPr/>
      <dgm:t>
        <a:bodyPr/>
        <a:lstStyle/>
        <a:p>
          <a:endParaRPr lang="ru-RU"/>
        </a:p>
      </dgm:t>
    </dgm:pt>
    <dgm:pt modelId="{A13C1EC4-28B9-48E8-BC91-60B97C065A43}" type="sibTrans" cxnId="{02514360-020C-48F8-BE93-4DE26B5B27C8}">
      <dgm:prSet/>
      <dgm:spPr/>
      <dgm:t>
        <a:bodyPr/>
        <a:lstStyle/>
        <a:p>
          <a:endParaRPr lang="ru-RU"/>
        </a:p>
      </dgm:t>
    </dgm:pt>
    <dgm:pt modelId="{B816D290-8499-4374-844B-8E6DF211DAED}" type="pres">
      <dgm:prSet presAssocID="{E33B193E-86D9-459E-9191-51FC95CE417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8819522-B986-4C12-8F47-2DF4E8E9AB67}" type="pres">
      <dgm:prSet presAssocID="{3A1AA197-A0D7-4C67-A20C-A56FF15BE268}" presName="hierRoot1" presStyleCnt="0"/>
      <dgm:spPr/>
    </dgm:pt>
    <dgm:pt modelId="{072137AD-4050-4CFA-95C0-ECE8ACCE6473}" type="pres">
      <dgm:prSet presAssocID="{3A1AA197-A0D7-4C67-A20C-A56FF15BE268}" presName="composite" presStyleCnt="0"/>
      <dgm:spPr/>
    </dgm:pt>
    <dgm:pt modelId="{75F9FE80-9E92-4E56-AC7C-10EB5B5FD87B}" type="pres">
      <dgm:prSet presAssocID="{3A1AA197-A0D7-4C67-A20C-A56FF15BE268}" presName="background" presStyleLbl="node0" presStyleIdx="0" presStyleCnt="1"/>
      <dgm:spPr>
        <a:solidFill>
          <a:srgbClr val="CCFFFF">
            <a:alpha val="70000"/>
          </a:srgbClr>
        </a:solidFill>
      </dgm:spPr>
      <dgm:t>
        <a:bodyPr/>
        <a:lstStyle/>
        <a:p>
          <a:endParaRPr lang="ru-RU"/>
        </a:p>
      </dgm:t>
    </dgm:pt>
    <dgm:pt modelId="{10CB550E-43D4-4E85-A8A0-48A4E215F954}" type="pres">
      <dgm:prSet presAssocID="{3A1AA197-A0D7-4C67-A20C-A56FF15BE26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C4ED561-ACC2-461C-A844-B1E57607500A}" type="pres">
      <dgm:prSet presAssocID="{3A1AA197-A0D7-4C67-A20C-A56FF15BE268}" presName="hierChild2" presStyleCnt="0"/>
      <dgm:spPr/>
    </dgm:pt>
    <dgm:pt modelId="{43D3FB8D-2233-4795-8876-8732CA2FBDBE}" type="pres">
      <dgm:prSet presAssocID="{40F578FD-39BE-4EDC-80EA-C276F1AC5E4D}" presName="Name10" presStyleLbl="parChTrans1D2" presStyleIdx="0" presStyleCnt="3"/>
      <dgm:spPr/>
      <dgm:t>
        <a:bodyPr/>
        <a:lstStyle/>
        <a:p>
          <a:endParaRPr lang="ru-RU"/>
        </a:p>
      </dgm:t>
    </dgm:pt>
    <dgm:pt modelId="{492C5D0D-3495-4622-B4D8-F882CA2671D0}" type="pres">
      <dgm:prSet presAssocID="{9509206A-77C6-482D-BB75-87298A075167}" presName="hierRoot2" presStyleCnt="0"/>
      <dgm:spPr/>
    </dgm:pt>
    <dgm:pt modelId="{D9FBE308-B046-4669-B6E9-0E774D60CD84}" type="pres">
      <dgm:prSet presAssocID="{9509206A-77C6-482D-BB75-87298A075167}" presName="composite2" presStyleCnt="0"/>
      <dgm:spPr/>
    </dgm:pt>
    <dgm:pt modelId="{2AB52A11-73D8-4917-8DC2-5A50AB1B5B3B}" type="pres">
      <dgm:prSet presAssocID="{9509206A-77C6-482D-BB75-87298A075167}" presName="background2" presStyleLbl="node2" presStyleIdx="0" presStyleCnt="3"/>
      <dgm:spPr>
        <a:solidFill>
          <a:srgbClr val="CCFFFF">
            <a:alpha val="70000"/>
          </a:srgbClr>
        </a:solidFill>
      </dgm:spPr>
      <dgm:t>
        <a:bodyPr/>
        <a:lstStyle/>
        <a:p>
          <a:endParaRPr lang="ru-RU"/>
        </a:p>
      </dgm:t>
    </dgm:pt>
    <dgm:pt modelId="{0C720F5A-83D7-419A-AC10-F7AC29CA280A}" type="pres">
      <dgm:prSet presAssocID="{9509206A-77C6-482D-BB75-87298A075167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C4B0A2-2EEF-4708-B2FD-733E80CE2A73}" type="pres">
      <dgm:prSet presAssocID="{9509206A-77C6-482D-BB75-87298A075167}" presName="hierChild3" presStyleCnt="0"/>
      <dgm:spPr/>
    </dgm:pt>
    <dgm:pt modelId="{8F42E92F-1A7D-4A70-98B8-E7B8CE05A9C4}" type="pres">
      <dgm:prSet presAssocID="{E495CBFC-A140-4AF9-88FC-8B0C1789C313}" presName="Name17" presStyleLbl="parChTrans1D3" presStyleIdx="0" presStyleCnt="3"/>
      <dgm:spPr/>
      <dgm:t>
        <a:bodyPr/>
        <a:lstStyle/>
        <a:p>
          <a:endParaRPr lang="ru-RU"/>
        </a:p>
      </dgm:t>
    </dgm:pt>
    <dgm:pt modelId="{A2CA997B-B718-418D-A344-7ACC0DF75B96}" type="pres">
      <dgm:prSet presAssocID="{B5E4BA53-9768-4C82-9B07-1FD28A03D790}" presName="hierRoot3" presStyleCnt="0"/>
      <dgm:spPr/>
    </dgm:pt>
    <dgm:pt modelId="{871DAA3C-591F-403D-854D-3874A75EBF36}" type="pres">
      <dgm:prSet presAssocID="{B5E4BA53-9768-4C82-9B07-1FD28A03D790}" presName="composite3" presStyleCnt="0"/>
      <dgm:spPr/>
    </dgm:pt>
    <dgm:pt modelId="{16AEE755-5664-46B9-AD77-B32FB1F43FCF}" type="pres">
      <dgm:prSet presAssocID="{B5E4BA53-9768-4C82-9B07-1FD28A03D790}" presName="background3" presStyleLbl="node3" presStyleIdx="0" presStyleCnt="3"/>
      <dgm:spPr>
        <a:solidFill>
          <a:srgbClr val="CCFFFF">
            <a:alpha val="70000"/>
          </a:srgbClr>
        </a:solidFill>
      </dgm:spPr>
      <dgm:t>
        <a:bodyPr/>
        <a:lstStyle/>
        <a:p>
          <a:endParaRPr lang="ru-RU"/>
        </a:p>
      </dgm:t>
    </dgm:pt>
    <dgm:pt modelId="{532CD6B9-2FFA-4F67-B60D-5F62751C6AC2}" type="pres">
      <dgm:prSet presAssocID="{B5E4BA53-9768-4C82-9B07-1FD28A03D790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DBEE562-34D3-44C4-8BE1-4AD39725DFAB}" type="pres">
      <dgm:prSet presAssocID="{B5E4BA53-9768-4C82-9B07-1FD28A03D790}" presName="hierChild4" presStyleCnt="0"/>
      <dgm:spPr/>
    </dgm:pt>
    <dgm:pt modelId="{547B1CD1-7965-4948-8EFC-D0CEB9CC217E}" type="pres">
      <dgm:prSet presAssocID="{1FEBDB9B-C646-4ADD-9CC1-13AF53B227FC}" presName="Name10" presStyleLbl="parChTrans1D2" presStyleIdx="1" presStyleCnt="3"/>
      <dgm:spPr/>
      <dgm:t>
        <a:bodyPr/>
        <a:lstStyle/>
        <a:p>
          <a:endParaRPr lang="ru-RU"/>
        </a:p>
      </dgm:t>
    </dgm:pt>
    <dgm:pt modelId="{20ED8ED3-B147-41DB-9DCD-9C08C9B1F01B}" type="pres">
      <dgm:prSet presAssocID="{96A85D32-1D5F-447C-89D0-076BCD71AC56}" presName="hierRoot2" presStyleCnt="0"/>
      <dgm:spPr/>
    </dgm:pt>
    <dgm:pt modelId="{B8DB5BBA-3EB3-47CE-894D-AF9DC2DFE567}" type="pres">
      <dgm:prSet presAssocID="{96A85D32-1D5F-447C-89D0-076BCD71AC56}" presName="composite2" presStyleCnt="0"/>
      <dgm:spPr/>
    </dgm:pt>
    <dgm:pt modelId="{081A33AF-F8EE-485E-A5B2-7275F62216CE}" type="pres">
      <dgm:prSet presAssocID="{96A85D32-1D5F-447C-89D0-076BCD71AC56}" presName="background2" presStyleLbl="node2" presStyleIdx="1" presStyleCnt="3"/>
      <dgm:spPr>
        <a:solidFill>
          <a:srgbClr val="CCFFFF">
            <a:alpha val="70000"/>
          </a:srgbClr>
        </a:solidFill>
      </dgm:spPr>
      <dgm:t>
        <a:bodyPr/>
        <a:lstStyle/>
        <a:p>
          <a:endParaRPr lang="ru-RU"/>
        </a:p>
      </dgm:t>
    </dgm:pt>
    <dgm:pt modelId="{38D162B3-B5C2-4E4D-B367-2788DC9E3440}" type="pres">
      <dgm:prSet presAssocID="{96A85D32-1D5F-447C-89D0-076BCD71AC56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428F75A-4052-4D13-8F02-CB16CB7A947F}" type="pres">
      <dgm:prSet presAssocID="{96A85D32-1D5F-447C-89D0-076BCD71AC56}" presName="hierChild3" presStyleCnt="0"/>
      <dgm:spPr/>
    </dgm:pt>
    <dgm:pt modelId="{C03DA61D-CD5B-4FE7-843C-DFE52BC62F10}" type="pres">
      <dgm:prSet presAssocID="{0F866925-27E3-482D-8894-1058CF2BF991}" presName="Name17" presStyleLbl="parChTrans1D3" presStyleIdx="1" presStyleCnt="3"/>
      <dgm:spPr/>
      <dgm:t>
        <a:bodyPr/>
        <a:lstStyle/>
        <a:p>
          <a:endParaRPr lang="ru-RU"/>
        </a:p>
      </dgm:t>
    </dgm:pt>
    <dgm:pt modelId="{1393264D-9135-4DB6-97DE-E2F7B7756EAD}" type="pres">
      <dgm:prSet presAssocID="{076295AD-14BA-40A6-81CA-A839592F8F1C}" presName="hierRoot3" presStyleCnt="0"/>
      <dgm:spPr/>
    </dgm:pt>
    <dgm:pt modelId="{6E587C00-F5C5-446C-8FAF-6D40EA1A5786}" type="pres">
      <dgm:prSet presAssocID="{076295AD-14BA-40A6-81CA-A839592F8F1C}" presName="composite3" presStyleCnt="0"/>
      <dgm:spPr/>
    </dgm:pt>
    <dgm:pt modelId="{1271CC69-4006-4643-96F2-AEAE25BFE284}" type="pres">
      <dgm:prSet presAssocID="{076295AD-14BA-40A6-81CA-A839592F8F1C}" presName="background3" presStyleLbl="node3" presStyleIdx="1" presStyleCnt="3"/>
      <dgm:spPr>
        <a:solidFill>
          <a:srgbClr val="CCFFFF">
            <a:alpha val="70000"/>
          </a:srgbClr>
        </a:solidFill>
      </dgm:spPr>
      <dgm:t>
        <a:bodyPr/>
        <a:lstStyle/>
        <a:p>
          <a:endParaRPr lang="ru-RU"/>
        </a:p>
      </dgm:t>
    </dgm:pt>
    <dgm:pt modelId="{AF3A28B1-24B9-47E3-87DF-207F4173C643}" type="pres">
      <dgm:prSet presAssocID="{076295AD-14BA-40A6-81CA-A839592F8F1C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D70F6F4-E350-4D19-8C2F-E7C132C9FDAA}" type="pres">
      <dgm:prSet presAssocID="{076295AD-14BA-40A6-81CA-A839592F8F1C}" presName="hierChild4" presStyleCnt="0"/>
      <dgm:spPr/>
    </dgm:pt>
    <dgm:pt modelId="{F5426580-9811-4538-BCD0-4BA0CFB4CE54}" type="pres">
      <dgm:prSet presAssocID="{0D62CCEA-BF3B-4AB9-96EE-ED7437A9E47F}" presName="Name10" presStyleLbl="parChTrans1D2" presStyleIdx="2" presStyleCnt="3"/>
      <dgm:spPr/>
      <dgm:t>
        <a:bodyPr/>
        <a:lstStyle/>
        <a:p>
          <a:endParaRPr lang="ru-RU"/>
        </a:p>
      </dgm:t>
    </dgm:pt>
    <dgm:pt modelId="{F7F93353-E00C-4752-8F0B-E1F1AF18897C}" type="pres">
      <dgm:prSet presAssocID="{A2F99757-9CF1-413F-9A71-4CDCD787615D}" presName="hierRoot2" presStyleCnt="0"/>
      <dgm:spPr/>
    </dgm:pt>
    <dgm:pt modelId="{44E6445C-CF81-476A-95CB-47564BB59E34}" type="pres">
      <dgm:prSet presAssocID="{A2F99757-9CF1-413F-9A71-4CDCD787615D}" presName="composite2" presStyleCnt="0"/>
      <dgm:spPr/>
    </dgm:pt>
    <dgm:pt modelId="{B5980772-F164-4E6E-82BD-3BF36A17165D}" type="pres">
      <dgm:prSet presAssocID="{A2F99757-9CF1-413F-9A71-4CDCD787615D}" presName="background2" presStyleLbl="node2" presStyleIdx="2" presStyleCnt="3"/>
      <dgm:spPr>
        <a:solidFill>
          <a:srgbClr val="CCFFFF">
            <a:alpha val="70000"/>
          </a:srgbClr>
        </a:solidFill>
      </dgm:spPr>
      <dgm:t>
        <a:bodyPr/>
        <a:lstStyle/>
        <a:p>
          <a:endParaRPr lang="ru-RU"/>
        </a:p>
      </dgm:t>
    </dgm:pt>
    <dgm:pt modelId="{BB967D09-1A3C-4A4E-A69E-21EDA31D28B6}" type="pres">
      <dgm:prSet presAssocID="{A2F99757-9CF1-413F-9A71-4CDCD787615D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B0BEB37-37F9-4E09-AB4E-0BDEA48661FE}" type="pres">
      <dgm:prSet presAssocID="{A2F99757-9CF1-413F-9A71-4CDCD787615D}" presName="hierChild3" presStyleCnt="0"/>
      <dgm:spPr/>
    </dgm:pt>
    <dgm:pt modelId="{374C9FBC-4A9E-498E-BEE5-FD4252493CE9}" type="pres">
      <dgm:prSet presAssocID="{EF00D1FB-8713-4623-8D00-737812396FB0}" presName="Name17" presStyleLbl="parChTrans1D3" presStyleIdx="2" presStyleCnt="3"/>
      <dgm:spPr/>
      <dgm:t>
        <a:bodyPr/>
        <a:lstStyle/>
        <a:p>
          <a:endParaRPr lang="ru-RU"/>
        </a:p>
      </dgm:t>
    </dgm:pt>
    <dgm:pt modelId="{3C84B1C5-5613-49EB-9C7F-A22BAAFD6B1A}" type="pres">
      <dgm:prSet presAssocID="{26D6CE65-61C3-4F20-84C8-71FB1716FF1E}" presName="hierRoot3" presStyleCnt="0"/>
      <dgm:spPr/>
    </dgm:pt>
    <dgm:pt modelId="{8030C318-0251-49D8-BA91-7414E401894D}" type="pres">
      <dgm:prSet presAssocID="{26D6CE65-61C3-4F20-84C8-71FB1716FF1E}" presName="composite3" presStyleCnt="0"/>
      <dgm:spPr/>
    </dgm:pt>
    <dgm:pt modelId="{A0631EB4-969A-4952-84D6-DE6B58930878}" type="pres">
      <dgm:prSet presAssocID="{26D6CE65-61C3-4F20-84C8-71FB1716FF1E}" presName="background3" presStyleLbl="node3" presStyleIdx="2" presStyleCnt="3"/>
      <dgm:spPr>
        <a:solidFill>
          <a:srgbClr val="CCFFFF">
            <a:alpha val="70000"/>
          </a:srgbClr>
        </a:solidFill>
      </dgm:spPr>
      <dgm:t>
        <a:bodyPr/>
        <a:lstStyle/>
        <a:p>
          <a:endParaRPr lang="ru-RU"/>
        </a:p>
      </dgm:t>
    </dgm:pt>
    <dgm:pt modelId="{A12710FD-06AE-4728-BD3E-A7C2FD2F8E4A}" type="pres">
      <dgm:prSet presAssocID="{26D6CE65-61C3-4F20-84C8-71FB1716FF1E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67CF8D3-5CD5-4FBF-81EA-82AB9AFA2D6A}" type="pres">
      <dgm:prSet presAssocID="{26D6CE65-61C3-4F20-84C8-71FB1716FF1E}" presName="hierChild4" presStyleCnt="0"/>
      <dgm:spPr/>
    </dgm:pt>
  </dgm:ptLst>
  <dgm:cxnLst>
    <dgm:cxn modelId="{632740E8-7803-4C55-B015-C6E3DE15525D}" type="presOf" srcId="{3A1AA197-A0D7-4C67-A20C-A56FF15BE268}" destId="{10CB550E-43D4-4E85-A8A0-48A4E215F954}" srcOrd="0" destOrd="0" presId="urn:microsoft.com/office/officeart/2005/8/layout/hierarchy1"/>
    <dgm:cxn modelId="{2975FCA2-F33B-464C-A503-5F18BC698287}" type="presOf" srcId="{96A85D32-1D5F-447C-89D0-076BCD71AC56}" destId="{38D162B3-B5C2-4E4D-B367-2788DC9E3440}" srcOrd="0" destOrd="0" presId="urn:microsoft.com/office/officeart/2005/8/layout/hierarchy1"/>
    <dgm:cxn modelId="{9AF52CAF-39BB-44E0-B686-947D504F5AC6}" srcId="{3A1AA197-A0D7-4C67-A20C-A56FF15BE268}" destId="{A2F99757-9CF1-413F-9A71-4CDCD787615D}" srcOrd="2" destOrd="0" parTransId="{0D62CCEA-BF3B-4AB9-96EE-ED7437A9E47F}" sibTransId="{EA2F5978-24B0-4275-9942-413455D2BA5F}"/>
    <dgm:cxn modelId="{BE5A9BAF-DCD5-402C-9E06-3DC0CA069296}" type="presOf" srcId="{40F578FD-39BE-4EDC-80EA-C276F1AC5E4D}" destId="{43D3FB8D-2233-4795-8876-8732CA2FBDBE}" srcOrd="0" destOrd="0" presId="urn:microsoft.com/office/officeart/2005/8/layout/hierarchy1"/>
    <dgm:cxn modelId="{02514360-020C-48F8-BE93-4DE26B5B27C8}" srcId="{3A1AA197-A0D7-4C67-A20C-A56FF15BE268}" destId="{96A85D32-1D5F-447C-89D0-076BCD71AC56}" srcOrd="1" destOrd="0" parTransId="{1FEBDB9B-C646-4ADD-9CC1-13AF53B227FC}" sibTransId="{A13C1EC4-28B9-48E8-BC91-60B97C065A43}"/>
    <dgm:cxn modelId="{81CBD960-C9E3-4E18-A6DF-03C50DE6F877}" srcId="{96A85D32-1D5F-447C-89D0-076BCD71AC56}" destId="{076295AD-14BA-40A6-81CA-A839592F8F1C}" srcOrd="0" destOrd="0" parTransId="{0F866925-27E3-482D-8894-1058CF2BF991}" sibTransId="{4287609A-481F-43EA-876E-3492E159F3A2}"/>
    <dgm:cxn modelId="{FAE56E37-B406-44BB-8E6C-9F2E77D7D2AB}" type="presOf" srcId="{A2F99757-9CF1-413F-9A71-4CDCD787615D}" destId="{BB967D09-1A3C-4A4E-A69E-21EDA31D28B6}" srcOrd="0" destOrd="0" presId="urn:microsoft.com/office/officeart/2005/8/layout/hierarchy1"/>
    <dgm:cxn modelId="{E58BB334-767D-4914-B0CA-CD1F74EFEAC8}" srcId="{E33B193E-86D9-459E-9191-51FC95CE4177}" destId="{3A1AA197-A0D7-4C67-A20C-A56FF15BE268}" srcOrd="0" destOrd="0" parTransId="{D8135C35-2DA8-4EA3-8A74-9B5D7C050B86}" sibTransId="{8CE4E43B-88D8-4E64-8C5C-0E84625E68F6}"/>
    <dgm:cxn modelId="{4A1C3186-28AF-4F66-8922-F1D20BC6B434}" srcId="{3A1AA197-A0D7-4C67-A20C-A56FF15BE268}" destId="{9509206A-77C6-482D-BB75-87298A075167}" srcOrd="0" destOrd="0" parTransId="{40F578FD-39BE-4EDC-80EA-C276F1AC5E4D}" sibTransId="{57A98AF5-60A5-4A9D-8C83-88B516AE561F}"/>
    <dgm:cxn modelId="{D4703E11-C73E-40E6-8130-6716966C291F}" type="presOf" srcId="{0F866925-27E3-482D-8894-1058CF2BF991}" destId="{C03DA61D-CD5B-4FE7-843C-DFE52BC62F10}" srcOrd="0" destOrd="0" presId="urn:microsoft.com/office/officeart/2005/8/layout/hierarchy1"/>
    <dgm:cxn modelId="{04C319ED-D158-415E-BB91-84AA1AFEA8AA}" type="presOf" srcId="{9509206A-77C6-482D-BB75-87298A075167}" destId="{0C720F5A-83D7-419A-AC10-F7AC29CA280A}" srcOrd="0" destOrd="0" presId="urn:microsoft.com/office/officeart/2005/8/layout/hierarchy1"/>
    <dgm:cxn modelId="{62BC9683-09B1-4A5D-8E8B-456F3CC242DA}" type="presOf" srcId="{E33B193E-86D9-459E-9191-51FC95CE4177}" destId="{B816D290-8499-4374-844B-8E6DF211DAED}" srcOrd="0" destOrd="0" presId="urn:microsoft.com/office/officeart/2005/8/layout/hierarchy1"/>
    <dgm:cxn modelId="{72F45D6A-4A19-4A12-8418-FCD0B619A5F2}" type="presOf" srcId="{0D62CCEA-BF3B-4AB9-96EE-ED7437A9E47F}" destId="{F5426580-9811-4538-BCD0-4BA0CFB4CE54}" srcOrd="0" destOrd="0" presId="urn:microsoft.com/office/officeart/2005/8/layout/hierarchy1"/>
    <dgm:cxn modelId="{9170151B-9BBC-4478-8778-E7B7ED56861E}" type="presOf" srcId="{EF00D1FB-8713-4623-8D00-737812396FB0}" destId="{374C9FBC-4A9E-498E-BEE5-FD4252493CE9}" srcOrd="0" destOrd="0" presId="urn:microsoft.com/office/officeart/2005/8/layout/hierarchy1"/>
    <dgm:cxn modelId="{DED6C181-E523-48C4-A3DE-A08D78D011EF}" type="presOf" srcId="{B5E4BA53-9768-4C82-9B07-1FD28A03D790}" destId="{532CD6B9-2FFA-4F67-B60D-5F62751C6AC2}" srcOrd="0" destOrd="0" presId="urn:microsoft.com/office/officeart/2005/8/layout/hierarchy1"/>
    <dgm:cxn modelId="{8F5037AD-4EBE-4D6B-A5C2-615612DA0E13}" type="presOf" srcId="{26D6CE65-61C3-4F20-84C8-71FB1716FF1E}" destId="{A12710FD-06AE-4728-BD3E-A7C2FD2F8E4A}" srcOrd="0" destOrd="0" presId="urn:microsoft.com/office/officeart/2005/8/layout/hierarchy1"/>
    <dgm:cxn modelId="{51576D13-882A-475E-8DE3-C07AC208E0E2}" srcId="{A2F99757-9CF1-413F-9A71-4CDCD787615D}" destId="{26D6CE65-61C3-4F20-84C8-71FB1716FF1E}" srcOrd="0" destOrd="0" parTransId="{EF00D1FB-8713-4623-8D00-737812396FB0}" sibTransId="{A1F66832-9134-4D16-81E9-A0D9F7DD9954}"/>
    <dgm:cxn modelId="{898208A5-01A9-47D2-974C-2E69A22128C4}" type="presOf" srcId="{E495CBFC-A140-4AF9-88FC-8B0C1789C313}" destId="{8F42E92F-1A7D-4A70-98B8-E7B8CE05A9C4}" srcOrd="0" destOrd="0" presId="urn:microsoft.com/office/officeart/2005/8/layout/hierarchy1"/>
    <dgm:cxn modelId="{59ADD944-541D-4870-B9FE-A7CD3CC79435}" type="presOf" srcId="{076295AD-14BA-40A6-81CA-A839592F8F1C}" destId="{AF3A28B1-24B9-47E3-87DF-207F4173C643}" srcOrd="0" destOrd="0" presId="urn:microsoft.com/office/officeart/2005/8/layout/hierarchy1"/>
    <dgm:cxn modelId="{23969226-654B-4C6A-A75F-776A05B72BAE}" type="presOf" srcId="{1FEBDB9B-C646-4ADD-9CC1-13AF53B227FC}" destId="{547B1CD1-7965-4948-8EFC-D0CEB9CC217E}" srcOrd="0" destOrd="0" presId="urn:microsoft.com/office/officeart/2005/8/layout/hierarchy1"/>
    <dgm:cxn modelId="{1A9C4C6C-1192-42D3-A128-9E2883D61CEC}" srcId="{9509206A-77C6-482D-BB75-87298A075167}" destId="{B5E4BA53-9768-4C82-9B07-1FD28A03D790}" srcOrd="0" destOrd="0" parTransId="{E495CBFC-A140-4AF9-88FC-8B0C1789C313}" sibTransId="{D0ECB84D-AB9B-4F96-9468-A59CAFC48B03}"/>
    <dgm:cxn modelId="{D7FBA2E0-C179-4561-9822-646DE62ACB4A}" type="presParOf" srcId="{B816D290-8499-4374-844B-8E6DF211DAED}" destId="{28819522-B986-4C12-8F47-2DF4E8E9AB67}" srcOrd="0" destOrd="0" presId="urn:microsoft.com/office/officeart/2005/8/layout/hierarchy1"/>
    <dgm:cxn modelId="{1CC0BC07-4FAF-487A-910C-766731C69CBD}" type="presParOf" srcId="{28819522-B986-4C12-8F47-2DF4E8E9AB67}" destId="{072137AD-4050-4CFA-95C0-ECE8ACCE6473}" srcOrd="0" destOrd="0" presId="urn:microsoft.com/office/officeart/2005/8/layout/hierarchy1"/>
    <dgm:cxn modelId="{F06F55B1-2718-4433-AE88-F53B547742B5}" type="presParOf" srcId="{072137AD-4050-4CFA-95C0-ECE8ACCE6473}" destId="{75F9FE80-9E92-4E56-AC7C-10EB5B5FD87B}" srcOrd="0" destOrd="0" presId="urn:microsoft.com/office/officeart/2005/8/layout/hierarchy1"/>
    <dgm:cxn modelId="{DAB55C7A-44ED-45B8-B95C-AC2AA27733CD}" type="presParOf" srcId="{072137AD-4050-4CFA-95C0-ECE8ACCE6473}" destId="{10CB550E-43D4-4E85-A8A0-48A4E215F954}" srcOrd="1" destOrd="0" presId="urn:microsoft.com/office/officeart/2005/8/layout/hierarchy1"/>
    <dgm:cxn modelId="{7BAB5B64-8937-461A-831E-C93BBDBBCD63}" type="presParOf" srcId="{28819522-B986-4C12-8F47-2DF4E8E9AB67}" destId="{9C4ED561-ACC2-461C-A844-B1E57607500A}" srcOrd="1" destOrd="0" presId="urn:microsoft.com/office/officeart/2005/8/layout/hierarchy1"/>
    <dgm:cxn modelId="{E0C93E23-DAE5-4BB8-81E8-A61ABE94AE18}" type="presParOf" srcId="{9C4ED561-ACC2-461C-A844-B1E57607500A}" destId="{43D3FB8D-2233-4795-8876-8732CA2FBDBE}" srcOrd="0" destOrd="0" presId="urn:microsoft.com/office/officeart/2005/8/layout/hierarchy1"/>
    <dgm:cxn modelId="{0F369E9D-F5AB-4AE6-93DB-95EDCF021D41}" type="presParOf" srcId="{9C4ED561-ACC2-461C-A844-B1E57607500A}" destId="{492C5D0D-3495-4622-B4D8-F882CA2671D0}" srcOrd="1" destOrd="0" presId="urn:microsoft.com/office/officeart/2005/8/layout/hierarchy1"/>
    <dgm:cxn modelId="{DE9B1CDC-F235-4212-AD37-D96BB2B412E4}" type="presParOf" srcId="{492C5D0D-3495-4622-B4D8-F882CA2671D0}" destId="{D9FBE308-B046-4669-B6E9-0E774D60CD84}" srcOrd="0" destOrd="0" presId="urn:microsoft.com/office/officeart/2005/8/layout/hierarchy1"/>
    <dgm:cxn modelId="{5A489177-376D-429D-B65A-3BDF9A3F2D32}" type="presParOf" srcId="{D9FBE308-B046-4669-B6E9-0E774D60CD84}" destId="{2AB52A11-73D8-4917-8DC2-5A50AB1B5B3B}" srcOrd="0" destOrd="0" presId="urn:microsoft.com/office/officeart/2005/8/layout/hierarchy1"/>
    <dgm:cxn modelId="{CE1CDA2E-49B8-4BCE-B6AC-D3B4236C38E9}" type="presParOf" srcId="{D9FBE308-B046-4669-B6E9-0E774D60CD84}" destId="{0C720F5A-83D7-419A-AC10-F7AC29CA280A}" srcOrd="1" destOrd="0" presId="urn:microsoft.com/office/officeart/2005/8/layout/hierarchy1"/>
    <dgm:cxn modelId="{36606014-163E-41EF-9559-B258351AA871}" type="presParOf" srcId="{492C5D0D-3495-4622-B4D8-F882CA2671D0}" destId="{94C4B0A2-2EEF-4708-B2FD-733E80CE2A73}" srcOrd="1" destOrd="0" presId="urn:microsoft.com/office/officeart/2005/8/layout/hierarchy1"/>
    <dgm:cxn modelId="{C43D244E-F583-4ADB-BE49-774B5426A945}" type="presParOf" srcId="{94C4B0A2-2EEF-4708-B2FD-733E80CE2A73}" destId="{8F42E92F-1A7D-4A70-98B8-E7B8CE05A9C4}" srcOrd="0" destOrd="0" presId="urn:microsoft.com/office/officeart/2005/8/layout/hierarchy1"/>
    <dgm:cxn modelId="{DF3F7E33-1F8A-42E7-A7F1-B9F91E88CE68}" type="presParOf" srcId="{94C4B0A2-2EEF-4708-B2FD-733E80CE2A73}" destId="{A2CA997B-B718-418D-A344-7ACC0DF75B96}" srcOrd="1" destOrd="0" presId="urn:microsoft.com/office/officeart/2005/8/layout/hierarchy1"/>
    <dgm:cxn modelId="{6C6DB16D-9522-4ED0-A1AF-F2691ACB736B}" type="presParOf" srcId="{A2CA997B-B718-418D-A344-7ACC0DF75B96}" destId="{871DAA3C-591F-403D-854D-3874A75EBF36}" srcOrd="0" destOrd="0" presId="urn:microsoft.com/office/officeart/2005/8/layout/hierarchy1"/>
    <dgm:cxn modelId="{48DBCEE0-8D84-488A-A089-423776CDFA7D}" type="presParOf" srcId="{871DAA3C-591F-403D-854D-3874A75EBF36}" destId="{16AEE755-5664-46B9-AD77-B32FB1F43FCF}" srcOrd="0" destOrd="0" presId="urn:microsoft.com/office/officeart/2005/8/layout/hierarchy1"/>
    <dgm:cxn modelId="{30C71227-668C-4485-A5C5-F5EC7B60BCA9}" type="presParOf" srcId="{871DAA3C-591F-403D-854D-3874A75EBF36}" destId="{532CD6B9-2FFA-4F67-B60D-5F62751C6AC2}" srcOrd="1" destOrd="0" presId="urn:microsoft.com/office/officeart/2005/8/layout/hierarchy1"/>
    <dgm:cxn modelId="{AFDBFA3C-96FE-4CA4-AF5B-54343697C785}" type="presParOf" srcId="{A2CA997B-B718-418D-A344-7ACC0DF75B96}" destId="{FDBEE562-34D3-44C4-8BE1-4AD39725DFAB}" srcOrd="1" destOrd="0" presId="urn:microsoft.com/office/officeart/2005/8/layout/hierarchy1"/>
    <dgm:cxn modelId="{F8662892-8864-4ACB-8C0C-73281B8C6A0D}" type="presParOf" srcId="{9C4ED561-ACC2-461C-A844-B1E57607500A}" destId="{547B1CD1-7965-4948-8EFC-D0CEB9CC217E}" srcOrd="2" destOrd="0" presId="urn:microsoft.com/office/officeart/2005/8/layout/hierarchy1"/>
    <dgm:cxn modelId="{4C81EA35-C473-4FF9-8FB8-46205D4E3E59}" type="presParOf" srcId="{9C4ED561-ACC2-461C-A844-B1E57607500A}" destId="{20ED8ED3-B147-41DB-9DCD-9C08C9B1F01B}" srcOrd="3" destOrd="0" presId="urn:microsoft.com/office/officeart/2005/8/layout/hierarchy1"/>
    <dgm:cxn modelId="{4C461959-A6C2-455C-B966-3680079013C7}" type="presParOf" srcId="{20ED8ED3-B147-41DB-9DCD-9C08C9B1F01B}" destId="{B8DB5BBA-3EB3-47CE-894D-AF9DC2DFE567}" srcOrd="0" destOrd="0" presId="urn:microsoft.com/office/officeart/2005/8/layout/hierarchy1"/>
    <dgm:cxn modelId="{8FC4A6C9-57F5-4E51-B882-ACBEF31DA3F1}" type="presParOf" srcId="{B8DB5BBA-3EB3-47CE-894D-AF9DC2DFE567}" destId="{081A33AF-F8EE-485E-A5B2-7275F62216CE}" srcOrd="0" destOrd="0" presId="urn:microsoft.com/office/officeart/2005/8/layout/hierarchy1"/>
    <dgm:cxn modelId="{65103ABF-8B11-4A44-8553-1D6106461A43}" type="presParOf" srcId="{B8DB5BBA-3EB3-47CE-894D-AF9DC2DFE567}" destId="{38D162B3-B5C2-4E4D-B367-2788DC9E3440}" srcOrd="1" destOrd="0" presId="urn:microsoft.com/office/officeart/2005/8/layout/hierarchy1"/>
    <dgm:cxn modelId="{C805318D-F4E5-4940-92DD-02A1306DD45C}" type="presParOf" srcId="{20ED8ED3-B147-41DB-9DCD-9C08C9B1F01B}" destId="{7428F75A-4052-4D13-8F02-CB16CB7A947F}" srcOrd="1" destOrd="0" presId="urn:microsoft.com/office/officeart/2005/8/layout/hierarchy1"/>
    <dgm:cxn modelId="{7D005CE3-106C-4690-ABB7-33D389BC85E3}" type="presParOf" srcId="{7428F75A-4052-4D13-8F02-CB16CB7A947F}" destId="{C03DA61D-CD5B-4FE7-843C-DFE52BC62F10}" srcOrd="0" destOrd="0" presId="urn:microsoft.com/office/officeart/2005/8/layout/hierarchy1"/>
    <dgm:cxn modelId="{B01A4EE1-1F90-46DE-81B4-2C4077CFE82C}" type="presParOf" srcId="{7428F75A-4052-4D13-8F02-CB16CB7A947F}" destId="{1393264D-9135-4DB6-97DE-E2F7B7756EAD}" srcOrd="1" destOrd="0" presId="urn:microsoft.com/office/officeart/2005/8/layout/hierarchy1"/>
    <dgm:cxn modelId="{0B5878DD-1614-491D-A50F-3205822E9170}" type="presParOf" srcId="{1393264D-9135-4DB6-97DE-E2F7B7756EAD}" destId="{6E587C00-F5C5-446C-8FAF-6D40EA1A5786}" srcOrd="0" destOrd="0" presId="urn:microsoft.com/office/officeart/2005/8/layout/hierarchy1"/>
    <dgm:cxn modelId="{75F28D91-39FC-4C07-AB8E-C0696872779D}" type="presParOf" srcId="{6E587C00-F5C5-446C-8FAF-6D40EA1A5786}" destId="{1271CC69-4006-4643-96F2-AEAE25BFE284}" srcOrd="0" destOrd="0" presId="urn:microsoft.com/office/officeart/2005/8/layout/hierarchy1"/>
    <dgm:cxn modelId="{3D9E48E7-F7C0-4F17-BE07-2DAEE7CD6760}" type="presParOf" srcId="{6E587C00-F5C5-446C-8FAF-6D40EA1A5786}" destId="{AF3A28B1-24B9-47E3-87DF-207F4173C643}" srcOrd="1" destOrd="0" presId="urn:microsoft.com/office/officeart/2005/8/layout/hierarchy1"/>
    <dgm:cxn modelId="{EA714746-7FD2-42FC-B7D1-A7D945119FD9}" type="presParOf" srcId="{1393264D-9135-4DB6-97DE-E2F7B7756EAD}" destId="{5D70F6F4-E350-4D19-8C2F-E7C132C9FDAA}" srcOrd="1" destOrd="0" presId="urn:microsoft.com/office/officeart/2005/8/layout/hierarchy1"/>
    <dgm:cxn modelId="{FB56FB00-9DF6-4CCD-99B8-AC0C60659B5A}" type="presParOf" srcId="{9C4ED561-ACC2-461C-A844-B1E57607500A}" destId="{F5426580-9811-4538-BCD0-4BA0CFB4CE54}" srcOrd="4" destOrd="0" presId="urn:microsoft.com/office/officeart/2005/8/layout/hierarchy1"/>
    <dgm:cxn modelId="{01756D07-FE03-4A61-9E22-25F9634AC42B}" type="presParOf" srcId="{9C4ED561-ACC2-461C-A844-B1E57607500A}" destId="{F7F93353-E00C-4752-8F0B-E1F1AF18897C}" srcOrd="5" destOrd="0" presId="urn:microsoft.com/office/officeart/2005/8/layout/hierarchy1"/>
    <dgm:cxn modelId="{EB487B6F-11A3-46AD-A1F1-FB8084085AA0}" type="presParOf" srcId="{F7F93353-E00C-4752-8F0B-E1F1AF18897C}" destId="{44E6445C-CF81-476A-95CB-47564BB59E34}" srcOrd="0" destOrd="0" presId="urn:microsoft.com/office/officeart/2005/8/layout/hierarchy1"/>
    <dgm:cxn modelId="{77269C49-727B-4B1E-8535-D37137AEE4B0}" type="presParOf" srcId="{44E6445C-CF81-476A-95CB-47564BB59E34}" destId="{B5980772-F164-4E6E-82BD-3BF36A17165D}" srcOrd="0" destOrd="0" presId="urn:microsoft.com/office/officeart/2005/8/layout/hierarchy1"/>
    <dgm:cxn modelId="{6A059C77-7585-466D-8CB0-FE4BC423445C}" type="presParOf" srcId="{44E6445C-CF81-476A-95CB-47564BB59E34}" destId="{BB967D09-1A3C-4A4E-A69E-21EDA31D28B6}" srcOrd="1" destOrd="0" presId="urn:microsoft.com/office/officeart/2005/8/layout/hierarchy1"/>
    <dgm:cxn modelId="{B65CF982-5EA1-44F2-B01B-11591635C824}" type="presParOf" srcId="{F7F93353-E00C-4752-8F0B-E1F1AF18897C}" destId="{9B0BEB37-37F9-4E09-AB4E-0BDEA48661FE}" srcOrd="1" destOrd="0" presId="urn:microsoft.com/office/officeart/2005/8/layout/hierarchy1"/>
    <dgm:cxn modelId="{687C5651-AFD0-420B-8705-09A789EBAB38}" type="presParOf" srcId="{9B0BEB37-37F9-4E09-AB4E-0BDEA48661FE}" destId="{374C9FBC-4A9E-498E-BEE5-FD4252493CE9}" srcOrd="0" destOrd="0" presId="urn:microsoft.com/office/officeart/2005/8/layout/hierarchy1"/>
    <dgm:cxn modelId="{1392E0F9-6FBE-4AD7-B1CB-FA7904978D3E}" type="presParOf" srcId="{9B0BEB37-37F9-4E09-AB4E-0BDEA48661FE}" destId="{3C84B1C5-5613-49EB-9C7F-A22BAAFD6B1A}" srcOrd="1" destOrd="0" presId="urn:microsoft.com/office/officeart/2005/8/layout/hierarchy1"/>
    <dgm:cxn modelId="{FBD89760-4AF4-48BF-B878-15A4650715F9}" type="presParOf" srcId="{3C84B1C5-5613-49EB-9C7F-A22BAAFD6B1A}" destId="{8030C318-0251-49D8-BA91-7414E401894D}" srcOrd="0" destOrd="0" presId="urn:microsoft.com/office/officeart/2005/8/layout/hierarchy1"/>
    <dgm:cxn modelId="{3F8F9C68-84A0-4F28-BFFC-E162F041D49C}" type="presParOf" srcId="{8030C318-0251-49D8-BA91-7414E401894D}" destId="{A0631EB4-969A-4952-84D6-DE6B58930878}" srcOrd="0" destOrd="0" presId="urn:microsoft.com/office/officeart/2005/8/layout/hierarchy1"/>
    <dgm:cxn modelId="{D40737FA-2292-4981-B286-DCD75FA902F5}" type="presParOf" srcId="{8030C318-0251-49D8-BA91-7414E401894D}" destId="{A12710FD-06AE-4728-BD3E-A7C2FD2F8E4A}" srcOrd="1" destOrd="0" presId="urn:microsoft.com/office/officeart/2005/8/layout/hierarchy1"/>
    <dgm:cxn modelId="{7C57B954-A3E9-4D07-8AAB-7BEB9A57ED63}" type="presParOf" srcId="{3C84B1C5-5613-49EB-9C7F-A22BAAFD6B1A}" destId="{567CF8D3-5CD5-4FBF-81EA-82AB9AFA2D6A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6/27/2019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5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Рыбинок Екатерина Валерьевна – учитель физики</a:t>
            </a:r>
          </a:p>
          <a:p>
            <a:pPr lvl="1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КГУ «Антоновская основная школа» отдела образования и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Денисовского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района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533400"/>
            <a:ext cx="9144000" cy="228600"/>
          </a:xfrm>
          <a:prstGeom prst="rect">
            <a:avLst/>
          </a:prstGeom>
          <a:solidFill>
            <a:srgbClr val="99FF66">
              <a:alpha val="20000"/>
            </a:srgbClr>
          </a:solidFill>
          <a:ln w="571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 урока: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сохранения и превращения энергии	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Раздел: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Законы сохранения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990600"/>
            <a:ext cx="9144000" cy="338796"/>
          </a:xfrm>
          <a:prstGeom prst="rect">
            <a:avLst/>
          </a:prstGeom>
          <a:solidFill>
            <a:srgbClr val="CCFFFF">
              <a:alpha val="35000"/>
            </a:srgbClr>
          </a:solidFill>
          <a:ln w="571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обучения: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9.2.3.7 - применять </a:t>
            </a:r>
            <a:r>
              <a:rPr lang="kk-KZ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сохранения энергии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решении задач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1295400"/>
            <a:ext cx="9144000" cy="1834660"/>
          </a:xfrm>
          <a:prstGeom prst="rect">
            <a:avLst/>
          </a:prstGeom>
          <a:solidFill>
            <a:srgbClr val="CCFFFF">
              <a:alpha val="50000"/>
            </a:srgbClr>
          </a:solidFill>
          <a:ln w="571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урока: </a:t>
            </a:r>
          </a:p>
          <a:p>
            <a:pPr lvl="1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</a:t>
            </a:r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учащиеся смогут: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применять закон сохранения и превращения энергии при решении задач на знание и понимание;</a:t>
            </a:r>
          </a:p>
          <a:p>
            <a:pPr lvl="1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Большинство учащихся смогут: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применять полученные знания при решении нестандартных качественных и количественных задач</a:t>
            </a:r>
          </a:p>
          <a:p>
            <a:pPr lvl="1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Некоторые учащиеся смогут: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выделять главное, обобщать и систематизировать полученные знания.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rgbClr val="CCCCFF">
              <a:alpha val="83000"/>
            </a:srgbClr>
          </a:solidFill>
          <a:ln w="571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Критерии успеха: </a:t>
            </a:r>
          </a:p>
          <a:p>
            <a:pPr lvl="1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решать  задачи на закон сохранения и превращения энергии на уровне знания, понимания и применения;</a:t>
            </a:r>
          </a:p>
          <a:p>
            <a:pPr lvl="1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решать  задачи на закон сохранения и превращения энергии на уровне  анализа, синтеза и оценки.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1.pn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276600"/>
            <a:ext cx="1904999" cy="2590800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0" y="762000"/>
            <a:ext cx="9144000" cy="228600"/>
          </a:xfrm>
          <a:prstGeom prst="rect">
            <a:avLst/>
          </a:prstGeom>
          <a:solidFill>
            <a:srgbClr val="99FF66">
              <a:alpha val="20000"/>
            </a:srgbClr>
          </a:solidFill>
          <a:ln w="571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урока: 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урок деловая игра «Ярмарка вакансий»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676400" y="3448928"/>
            <a:ext cx="74676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аждый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ученик должен научиться к концу урока самостоятельно решать задачи по теме закон сохранения энергии с помощью алгоритма решения задач на высоком уровне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800100" lvl="1" indent="-342900">
              <a:buFont typeface="+mj-lt"/>
              <a:buAutoNum type="arabicPeriod"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Способствовать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развитию аналитического и логического мышления, умению правильно обобщать данные и делать выводы  в процессе решения задач, развитию волевых качеств и коммуникативных навыков при работе в группах, критического мышления при взаимооценивании и самооценке;</a:t>
            </a:r>
          </a:p>
          <a:p>
            <a:pPr marL="800100" lvl="1" indent="-342900">
              <a:buFont typeface="+mj-lt"/>
              <a:buAutoNum type="arabicPeriod"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Создать необходимые условия для воспитания интереса к будущей профессии, изучению естественно-математических дисциплин в процессе деловой игры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905000" y="3124201"/>
            <a:ext cx="7239000" cy="304800"/>
          </a:xfrm>
          <a:prstGeom prst="rect">
            <a:avLst/>
          </a:prstGeom>
          <a:solidFill>
            <a:srgbClr val="FF000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Конкретная, измеримая, достижимая, актуальная, ограниченная по времени</a:t>
            </a: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4953000"/>
            <a:ext cx="9144000" cy="1905000"/>
          </a:xfrm>
          <a:prstGeom prst="rect">
            <a:avLst/>
          </a:prstGeom>
          <a:solidFill>
            <a:srgbClr val="CCECFF">
              <a:alpha val="67000"/>
            </a:srgbClr>
          </a:solidFill>
          <a:ln w="571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«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Рухани жаңғыру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 реализация целей: </a:t>
            </a:r>
          </a:p>
          <a:p>
            <a:pPr lvl="1"/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Саналы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Азамат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профориентационная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поддержка школьников в целях профессионального самоопределения в условиях свободы выбора сферы деятельности, в соответствии с их возможностями, способностями и с учетом требований и перспектив развития рынка труда.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1417316"/>
          </a:xfrm>
          <a:prstGeom prst="rect">
            <a:avLst/>
          </a:prstGeom>
          <a:solidFill>
            <a:srgbClr val="99FF66">
              <a:alpha val="25000"/>
            </a:srgbClr>
          </a:solidFill>
          <a:ln w="571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Языковые цели: </a:t>
            </a:r>
          </a:p>
          <a:p>
            <a:pPr lvl="1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Предметная лексика и терминология:</a:t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Энергия, закон сохранения и превращения энергии, кинетическая и потенциальная энергии, Джоуль.</a:t>
            </a:r>
            <a:r>
              <a:rPr lang="ru-RU" b="1" dirty="0" smtClean="0"/>
              <a:t> </a:t>
            </a:r>
          </a:p>
          <a:p>
            <a:pPr lvl="1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Серия полезных фраз для диалога/письма: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434892"/>
          <a:ext cx="9144000" cy="1682496"/>
        </p:xfrm>
        <a:graphic>
          <a:graphicData uri="http://schemas.openxmlformats.org/drawingml/2006/table">
            <a:tbl>
              <a:tblPr/>
              <a:tblGrid>
                <a:gridCol w="3180522"/>
                <a:gridCol w="2763078"/>
                <a:gridCol w="3200400"/>
              </a:tblGrid>
              <a:tr h="256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Орысша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Қазақша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3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Ағылшынша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>
                        <a:alpha val="35000"/>
                      </a:srgbClr>
                    </a:solidFill>
                  </a:tcPr>
                </a:tc>
              </a:tr>
              <a:tr h="256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энергия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энергия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  <a:cs typeface="Times New Roman"/>
                        </a:rPr>
                        <a:t>energy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потенциальная энергия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потенциалық энергия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potentialenergy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кинетическая энергия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кинетикалық энергия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kineticenergy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закон сохранения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сақталу заңы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conservationlaw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1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latin typeface="Times New Roman"/>
                          <a:ea typeface="Times New Roman"/>
                          <a:cs typeface="Times New Roman"/>
                        </a:rPr>
                        <a:t>деформация силы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latin typeface="Times New Roman"/>
                          <a:ea typeface="Times New Roman"/>
                          <a:cs typeface="Times New Roman"/>
                        </a:rPr>
                        <a:t>күш деформациясы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latin typeface="Times New Roman"/>
                          <a:ea typeface="Times New Roman"/>
                          <a:cs typeface="Times New Roman"/>
                        </a:rPr>
                        <a:t>deformationstrength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3048000"/>
            <a:ext cx="9144000" cy="1999964"/>
          </a:xfrm>
          <a:prstGeom prst="rect">
            <a:avLst/>
          </a:prstGeom>
          <a:solidFill>
            <a:srgbClr val="CCFFFF">
              <a:alpha val="69000"/>
            </a:srgbClr>
          </a:solidFill>
          <a:ln w="57150"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Привитие ценностей «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Мәңгілік ел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»:</a:t>
            </a:r>
          </a:p>
          <a:p>
            <a:pPr lvl="1"/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Светское государство и высокая духовность: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развивать коммуникативные навыки работы в группе, сотрудничества, создавая для этого оптимальное рабочее пространство, воспитывать потребность в самообразовании;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Общество всеобщего труда: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познакомить учащихся с востребованными профессиями, связанными с физикой, воспитывать ценности трудолюбия и ответственности, уважения к человеку труда.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28136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35" name="Прямая со стрелкой 34"/>
          <p:cNvCxnSpPr/>
          <p:nvPr/>
        </p:nvCxnSpPr>
        <p:spPr>
          <a:xfrm rot="16200000" flipV="1">
            <a:off x="3771901" y="1714499"/>
            <a:ext cx="533404" cy="457205"/>
          </a:xfrm>
          <a:prstGeom prst="straightConnector1">
            <a:avLst/>
          </a:prstGeom>
          <a:ln w="635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5067300" y="1866900"/>
            <a:ext cx="533400" cy="304800"/>
          </a:xfrm>
          <a:prstGeom prst="straightConnector1">
            <a:avLst/>
          </a:prstGeom>
          <a:ln w="635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5791200" y="3352800"/>
            <a:ext cx="609600" cy="76200"/>
          </a:xfrm>
          <a:prstGeom prst="straightConnector1">
            <a:avLst/>
          </a:prstGeom>
          <a:ln w="635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16200000" flipH="1">
            <a:off x="5257800" y="4267200"/>
            <a:ext cx="7620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3276600" y="4343400"/>
            <a:ext cx="838200" cy="685800"/>
          </a:xfrm>
          <a:prstGeom prst="straightConnector1">
            <a:avLst/>
          </a:prstGeom>
          <a:ln w="635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rot="10800000">
            <a:off x="2209800" y="3048000"/>
            <a:ext cx="1219200" cy="1588"/>
          </a:xfrm>
          <a:prstGeom prst="straightConnector1">
            <a:avLst/>
          </a:prstGeom>
          <a:ln w="6350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752600" y="0"/>
            <a:ext cx="2362200" cy="1815882"/>
          </a:xfrm>
          <a:prstGeom prst="rect">
            <a:avLst/>
          </a:prstGeom>
          <a:solidFill>
            <a:srgbClr val="99CCFF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«Мозговой штурм»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(закрепление)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Цель: создание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коллаборативной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среды  для  освоения  способов решения задач  на знание, понимание,  применение, анализ, синтез и оценку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0" y="2438400"/>
            <a:ext cx="2209800" cy="1815882"/>
          </a:xfrm>
          <a:prstGeom prst="rect">
            <a:avLst/>
          </a:prstGeom>
          <a:solidFill>
            <a:srgbClr val="99CCFF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algn="ctr"/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«Выбери меня»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(деление на группы)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Цель: реализация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трехъязычия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524000" y="5042118"/>
            <a:ext cx="2438400" cy="1815882"/>
          </a:xfrm>
          <a:prstGeom prst="rect">
            <a:avLst/>
          </a:prstGeom>
          <a:solidFill>
            <a:srgbClr val="99CCFF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«Найди соответствие»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(изучение нового материала)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Цель: проверка степени освоения учащимися нового материала на уровне применения  и  анализа.</a:t>
            </a:r>
            <a:endParaRPr lang="ru-RU" sz="1200" dirty="0"/>
          </a:p>
        </p:txBody>
      </p:sp>
      <p:sp>
        <p:nvSpPr>
          <p:cNvPr id="15" name="Овал 14"/>
          <p:cNvSpPr/>
          <p:nvPr/>
        </p:nvSpPr>
        <p:spPr>
          <a:xfrm>
            <a:off x="3429000" y="2133600"/>
            <a:ext cx="2362200" cy="2286000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АМО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334000" y="0"/>
            <a:ext cx="2438400" cy="1815882"/>
          </a:xfrm>
          <a:prstGeom prst="rect">
            <a:avLst/>
          </a:prstGeom>
          <a:solidFill>
            <a:srgbClr val="99CCFF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Викторина «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Угадайка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(актуализация)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Цель: повторение пройденных тем по разделу «Законы сохранения», предваряющее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суммативное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оценивание за раздел</a:t>
            </a:r>
            <a:endParaRPr lang="ru-RU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4800600" y="5042118"/>
            <a:ext cx="3124200" cy="1815882"/>
          </a:xfrm>
          <a:prstGeom prst="rect">
            <a:avLst/>
          </a:prstGeom>
          <a:solidFill>
            <a:srgbClr val="99CCFF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Блицопрос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(изучение нового материала)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Цель: проверка степени освоения учащимися нового материала на уровне знания и понимания, формирование навыков критического мышления через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взаимооценивание</a:t>
            </a:r>
            <a:endParaRPr lang="ru-RU" sz="1400" dirty="0"/>
          </a:p>
        </p:txBody>
      </p:sp>
      <p:sp>
        <p:nvSpPr>
          <p:cNvPr id="40" name="TextBox 39"/>
          <p:cNvSpPr txBox="1"/>
          <p:nvPr/>
        </p:nvSpPr>
        <p:spPr>
          <a:xfrm>
            <a:off x="6324600" y="2438400"/>
            <a:ext cx="2819400" cy="1815882"/>
          </a:xfrm>
          <a:prstGeom prst="rect">
            <a:avLst/>
          </a:prstGeom>
          <a:solidFill>
            <a:srgbClr val="99CCFF">
              <a:alpha val="5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«Деловая игра Работодатели и соискатели»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(изучение нового материала)</a:t>
            </a:r>
          </a:p>
          <a:p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Цель: реализация программы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Рухани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жан</a:t>
            </a:r>
            <a:r>
              <a:rPr lang="kk-KZ" sz="1400" b="1" dirty="0" smtClean="0">
                <a:latin typeface="Times New Roman" pitchFamily="18" charset="0"/>
                <a:cs typeface="Times New Roman" pitchFamily="18" charset="0"/>
              </a:rPr>
              <a:t>ғ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ыру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,  создание  интереса к изучению естественно-математических дисциплин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381000" y="327076"/>
          <a:ext cx="853440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867400" y="3810000"/>
            <a:ext cx="1219200" cy="1161903"/>
          </a:xfrm>
          <a:prstGeom prst="rect">
            <a:avLst/>
          </a:prstGeom>
          <a:noFill/>
        </p:spPr>
      </p:pic>
      <p:pic>
        <p:nvPicPr>
          <p:cNvPr id="5" name="Picture 4" descr="ÐÐ°ÑÑÐ¸Ð½ÐºÐ¸ Ð¿Ð¾ Ð·Ð°Ð¿ÑÐ¾ÑÑ ÑÐ¾Ð±ÐµÑÐµÐ´Ð¾Ð²Ð°Ð½Ð¸Ðµ Ð½Ð° ÑÐ°Ð±Ð¾ÑÑ ÐºÐ»Ð¸Ð¿Ð°ÑÑ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8000" y="3962400"/>
            <a:ext cx="914400" cy="986971"/>
          </a:xfrm>
          <a:prstGeom prst="rect">
            <a:avLst/>
          </a:prstGeom>
          <a:noFill/>
        </p:spPr>
      </p:pic>
      <p:pic>
        <p:nvPicPr>
          <p:cNvPr id="6" name="Picture 10" descr="ÐÐ¾ÑÐ¾Ð¶ÐµÐµ Ð¸Ð·Ð¾Ð±ÑÐ°Ð¶ÐµÐ½Ð¸Ðµ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733800"/>
            <a:ext cx="1752600" cy="13923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-123572"/>
            <a:ext cx="9144000" cy="584775"/>
          </a:xfrm>
          <a:prstGeom prst="rect">
            <a:avLst/>
          </a:prstGeom>
          <a:solidFill>
            <a:srgbClr val="CCFFFF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Критериальное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оценивание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448323"/>
            <a:ext cx="47244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Актуализация знаний учащихся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: по темам: «Импульс тела», «Закон сохранения импульса», «Реактивное движение», «Энергия».</a:t>
            </a:r>
          </a:p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ФО Используемый метод проверки знаний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: интерактивная викторина «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Угадайка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». </a:t>
            </a:r>
          </a:p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Форма работы учащихся: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индивидуальная .</a:t>
            </a:r>
          </a:p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Цель обучения: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знать определение импульса тела, импульса силы, закон сохранения импульса, формулу для выражения закона сохранения импульса, определение механической энергии, подготовиться к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суммативному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оцениванию за раздел «Законы сохранения энергии».</a:t>
            </a:r>
          </a:p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Критерии оценивания: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Обучающийся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указывает определение и формулировку закона сохранения импульса, механической энергии, импульса тела и импульса силы;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определяет и анализирует ошибки в других вариантах неверных утверждений, определений.</a:t>
            </a:r>
          </a:p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Уровень мыслительных навыков: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знание, понимание, анализ. </a:t>
            </a:r>
          </a:p>
          <a:p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Задание 1</a:t>
            </a:r>
          </a:p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Дескрипторы: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Обучающийся</a:t>
            </a:r>
          </a:p>
          <a:p>
            <a:pPr>
              <a:buFontTx/>
              <a:buChar char="-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находит верное определение;</a:t>
            </a:r>
          </a:p>
          <a:p>
            <a:pPr>
              <a:buFontTx/>
              <a:buChar char="-"/>
            </a:pPr>
            <a:r>
              <a:rPr lang="ru-RU" sz="1300" smtClean="0">
                <a:latin typeface="Times New Roman" pitchFamily="18" charset="0"/>
                <a:cs typeface="Times New Roman" pitchFamily="18" charset="0"/>
              </a:rPr>
              <a:t>находит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неточности в указанных определениях.</a:t>
            </a:r>
          </a:p>
          <a:p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Задание 2</a:t>
            </a:r>
          </a:p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Дескрипторы: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Обучающийся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знает обозначения физических величин импульса тела, импульса силы;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указывает формулу для выражения закона сохранения импульса.</a:t>
            </a:r>
          </a:p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Обратная связь: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 по прохождении викторины учащийся получает оценку «Молодец, ты решил все вопросы верно!»</a:t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какой вопрос показался вам простым?</a:t>
            </a:r>
            <a:br>
              <a:rPr lang="ru-RU" sz="1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какой вопрос вызвал затруднения?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24400" y="457201"/>
            <a:ext cx="44196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Закрепление 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по теме «Закон сохранения энергии»</a:t>
            </a:r>
          </a:p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ФО Метод «Мозговой штурм»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Форма работы учащихся: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работа в парах.</a:t>
            </a:r>
          </a:p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Цель обучения: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знать алгоритм решения задач, уметь применять данный алгоритм при решении задач на закон сохранения энергии, анализировать зависимость кинематических величин, синтезировать и оценивать полученные знания при решении нестандартных задач.</a:t>
            </a:r>
          </a:p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Критерии оценивания: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Обучающийся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умеет правильно оформить решение задачи в тетради, решать подобные задачи;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анализирует и синтезирует полученные знания для решения нестандартных задач.</a:t>
            </a:r>
          </a:p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Уровень мыслительных навыков: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знание, понимание, применение, анализ, синтез, оценка.</a:t>
            </a:r>
          </a:p>
          <a:p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Задание№1</a:t>
            </a:r>
            <a:endParaRPr lang="ru-RU" sz="13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Дескрипторы: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Обучающийся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воспринимает полученную информацию о решении задачи, понимает метод ее решения;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правильно оформляет ее решение в тетради.</a:t>
            </a:r>
          </a:p>
          <a:p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Задание№2</a:t>
            </a:r>
            <a:endParaRPr lang="ru-RU" sz="13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Дескрипторы: 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Обучающийся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воспринимает условие задачи, анализирует возможные методы решения, выбирая оптимальный метод ее решения;</a:t>
            </a:r>
          </a:p>
          <a:p>
            <a:pPr>
              <a:buFontTx/>
              <a:buChar char="-"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правильно выполняет решение задачи в тетради</a:t>
            </a:r>
          </a:p>
          <a:p>
            <a:r>
              <a:rPr lang="ru-RU" sz="1300" b="1" dirty="0" smtClean="0">
                <a:latin typeface="Times New Roman" pitchFamily="18" charset="0"/>
                <a:cs typeface="Times New Roman" pitchFamily="18" charset="0"/>
              </a:rPr>
              <a:t>Обратная связь:</a:t>
            </a: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учитель поддерживает учащихся при выполнении заданий и оказывает им помощь;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300" dirty="0" err="1" smtClean="0">
                <a:latin typeface="Times New Roman" pitchFamily="18" charset="0"/>
                <a:cs typeface="Times New Roman" pitchFamily="18" charset="0"/>
              </a:rPr>
              <a:t>самооценивание</a:t>
            </a: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 на оценочных листах;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какие задания вызвали наибольшую трудность;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какие задания вызвали наибольший интерес;</a:t>
            </a:r>
          </a:p>
          <a:p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 над какими заданиями вы бы хотели еще поработать.</a:t>
            </a:r>
            <a:endParaRPr lang="ru-RU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449</TotalTime>
  <Words>867</Words>
  <PresentationFormat>Экран (4:3)</PresentationFormat>
  <Paragraphs>113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Екатеринв</dc:creator>
  <cp:lastModifiedBy>Екатеринв</cp:lastModifiedBy>
  <cp:revision>199</cp:revision>
  <dcterms:created xsi:type="dcterms:W3CDTF">2019-06-23T06:37:30Z</dcterms:created>
  <dcterms:modified xsi:type="dcterms:W3CDTF">2019-06-27T16:41:33Z</dcterms:modified>
</cp:coreProperties>
</file>