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3F76-0C8E-48F8-A7CF-044DED6A3341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6498-2925-4545-927B-5F320716B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3F76-0C8E-48F8-A7CF-044DED6A3341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6498-2925-4545-927B-5F320716B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3F76-0C8E-48F8-A7CF-044DED6A3341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6498-2925-4545-927B-5F320716B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3F76-0C8E-48F8-A7CF-044DED6A3341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6498-2925-4545-927B-5F320716B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3F76-0C8E-48F8-A7CF-044DED6A3341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6498-2925-4545-927B-5F320716B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3F76-0C8E-48F8-A7CF-044DED6A3341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6498-2925-4545-927B-5F320716B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3F76-0C8E-48F8-A7CF-044DED6A3341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6498-2925-4545-927B-5F320716B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3F76-0C8E-48F8-A7CF-044DED6A3341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6498-2925-4545-927B-5F320716B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3F76-0C8E-48F8-A7CF-044DED6A3341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6498-2925-4545-927B-5F320716B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3F76-0C8E-48F8-A7CF-044DED6A3341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6498-2925-4545-927B-5F320716B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3F76-0C8E-48F8-A7CF-044DED6A3341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6498-2925-4545-927B-5F320716B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D3F76-0C8E-48F8-A7CF-044DED6A3341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C6498-2925-4545-927B-5F320716BF6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actik.ru/wp-content/uploads/2012/08/Pirates-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ÑÐ¸Ñ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6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°Ð¹ÑÐ±ÐµÑÐ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¼ÐµÐ»Ñ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63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dliadetei.ru/public/2/20121014/1350246110253423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Ð°ÑÑÐ¸Ð½ÐºÐ¸ Ð¿Ð¾ Ð·Ð°Ð¿ÑÐ¾ÑÑ Ð°Ð±Ð¾ÑÐ´Ð°Ð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 Ð¸Ð½ÑÐµÑÐµÑÐ½ÑÑ ÑÐ°ÐºÑÐ¾Ð² Ð¾ Ð¿Ð¸ÑÐ°ÑÐ°Ñ ÐÑÐ¼Ð°Ñ Ð±ÑÐ´ÐµÑ Ð°ÐºÑÑÐ°Ð»ÑÐ½Ð¾, Ðº Ð²ÑÑÐ¾Ð´Ñ Ð½Ð° ÐÐ Assassin's Creed IV"/>
          <p:cNvPicPr/>
          <p:nvPr/>
        </p:nvPicPr>
        <p:blipFill>
          <a:blip r:embed="rId2"/>
          <a:srcRect l="2429" t="80563" b="109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actik.ru/wp-content/uploads/2012/08/Pirates-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Екатеринв</dc:creator>
  <cp:lastModifiedBy>Екатеринв</cp:lastModifiedBy>
  <cp:revision>4</cp:revision>
  <dcterms:created xsi:type="dcterms:W3CDTF">2019-02-10T15:28:30Z</dcterms:created>
  <dcterms:modified xsi:type="dcterms:W3CDTF">2019-02-10T15:45:57Z</dcterms:modified>
</cp:coreProperties>
</file>