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5" r:id="rId8"/>
    <p:sldId id="261" r:id="rId9"/>
    <p:sldId id="266" r:id="rId10"/>
    <p:sldId id="260" r:id="rId11"/>
    <p:sldId id="267" r:id="rId12"/>
    <p:sldId id="272" r:id="rId13"/>
    <p:sldId id="262" r:id="rId14"/>
    <p:sldId id="268" r:id="rId15"/>
    <p:sldId id="264" r:id="rId16"/>
    <p:sldId id="275" r:id="rId17"/>
    <p:sldId id="269" r:id="rId18"/>
    <p:sldId id="270" r:id="rId19"/>
    <p:sldId id="26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824" autoAdjust="0"/>
    <p:restoredTop sz="94660"/>
  </p:normalViewPr>
  <p:slideViewPr>
    <p:cSldViewPr>
      <p:cViewPr varScale="1">
        <p:scale>
          <a:sx n="73" d="100"/>
          <a:sy n="73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B7C2-BCC7-4BC6-87BF-5973CFCF276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00B3-2500-4067-9F8E-D75875371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earningapps.org/265439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ingapps.org/48089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f2c1fc5da04257df8ad438901268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4929190" cy="1714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Форт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Боярд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5210841" cy="18379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Лень долой!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Долой зевоту!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Принимайся за работу!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3116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hlinkClick r:id="rId2"/>
              </a:rPr>
              <a:t>https://learningapps.org/2654398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кроссвордов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Картинки по запросу &quot;смайлы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63340"/>
            <a:ext cx="4399224" cy="369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500174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МЫШЛЕНИЕ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&quot;ФИЗМИНУТКА&quot;&quot;"/>
          <p:cNvPicPr>
            <a:picLocks noChangeAspect="1" noChangeArrowheads="1"/>
          </p:cNvPicPr>
          <p:nvPr/>
        </p:nvPicPr>
        <p:blipFill>
          <a:blip r:embed="rId2"/>
          <a:srcRect l="23026" t="15927" r="22368"/>
          <a:stretch>
            <a:fillRect/>
          </a:stretch>
        </p:blipFill>
        <p:spPr bwMode="auto">
          <a:xfrm>
            <a:off x="0" y="1214422"/>
            <a:ext cx="8066950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214290"/>
            <a:ext cx="396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5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практических задач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9" descr="ток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214422"/>
            <a:ext cx="1928826" cy="144662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Picture 12" descr="P1050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14422"/>
            <a:ext cx="1920862" cy="150019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282" y="2928934"/>
            <a:ext cx="230346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токарь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571736" y="1357298"/>
            <a:ext cx="4071967" cy="22145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Задание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Группа №1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Определите из какого вещества изготовлена гайка.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8" descr="3812683-16370266abb1bc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282" y="4357694"/>
            <a:ext cx="1571636" cy="1698950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2" name="Picture 10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929198"/>
            <a:ext cx="1901825" cy="17605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82" y="6143644"/>
            <a:ext cx="244792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повар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00232" y="4143380"/>
            <a:ext cx="4824413" cy="178595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Задание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Группа № 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Определить плотность картофеля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428736"/>
            <a:ext cx="276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задач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Определить объем оловянного бруска массой 146 г.</a:t>
            </a:r>
            <a:endParaRPr lang="ru-RU" sz="2800" dirty="0"/>
          </a:p>
        </p:txBody>
      </p:sp>
      <p:pic>
        <p:nvPicPr>
          <p:cNvPr id="19458" name="Picture 2" descr="http://class-fizika.ru/images/sd/sd7-2/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4710195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929066"/>
            <a:ext cx="8643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Какую массу имеет стеклянная пластина объемом 15 куб. дм ?</a:t>
            </a:r>
            <a:endParaRPr lang="ru-RU" sz="2800" dirty="0"/>
          </a:p>
        </p:txBody>
      </p:sp>
      <p:pic>
        <p:nvPicPr>
          <p:cNvPr id="19460" name="Picture 4" descr="http://class-fizika.ru/images/sd/sd7-2/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00570"/>
            <a:ext cx="43106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285992"/>
          <a:ext cx="8358246" cy="3913507"/>
        </p:xfrm>
        <a:graphic>
          <a:graphicData uri="http://schemas.openxmlformats.org/drawingml/2006/table">
            <a:tbl>
              <a:tblPr/>
              <a:tblGrid>
                <a:gridCol w="4179123"/>
                <a:gridCol w="4179123"/>
              </a:tblGrid>
              <a:tr h="309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Критерии оценивания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b="1" dirty="0">
                          <a:latin typeface="Times New Roman"/>
                          <a:ea typeface="Calibri"/>
                          <a:cs typeface="Times New Roman"/>
                        </a:rPr>
                        <a:t>Дескрипторы, обучающийся правильно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5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400">
                          <a:latin typeface="Times New Roman"/>
                          <a:ea typeface="Calibri"/>
                          <a:cs typeface="Times New Roman"/>
                        </a:rPr>
                        <a:t>Понимает физический смысл плотности,  определяет их аналитически.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Оформляет задачу через дано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выражает массу через плотность и объем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выражает объем через массу и плотность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7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>
                          <a:latin typeface="Times New Roman"/>
                          <a:ea typeface="Calibri"/>
                          <a:cs typeface="Times New Roman"/>
                        </a:rPr>
                        <a:t>2.Объясняет и анализирует взаимосвязь заданных величин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Проводит опыт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Находит взаимосвязь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0750" algn="l"/>
                        </a:tabLst>
                      </a:pPr>
                      <a:r>
                        <a:rPr lang="kk-KZ" sz="2400" dirty="0">
                          <a:latin typeface="Times New Roman"/>
                          <a:ea typeface="Calibri"/>
                          <a:cs typeface="Times New Roman"/>
                        </a:rPr>
                        <a:t>Делает вывод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Картинки по запросу &quot;смайлы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071702" cy="17399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4357718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4329"/>
                <a:gd name="adj2" fmla="val 35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себя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500174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сокровище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224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РАЗУМ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000108"/>
            <a:ext cx="219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714488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СМЕКАЛКА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428868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МЫШЛЕНИЕ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3143248"/>
            <a:ext cx="276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ДРУЖБА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857628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ЛОГИКА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0" name="Picture 4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73506">
            <a:off x="5404083" y="3182982"/>
            <a:ext cx="4655331" cy="2738430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&quot;учебник физики 7 класс казахстан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98452">
            <a:off x="2946587" y="508583"/>
            <a:ext cx="3637645" cy="517275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28860" y="3286124"/>
            <a:ext cx="4853194" cy="2071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знания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:\Моя папка\картинки\рисунки\smail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362200"/>
            <a:ext cx="1803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 descr="teacher_clipart_8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552700"/>
            <a:ext cx="3048000" cy="2032000"/>
          </a:xfrm>
          <a:noFill/>
        </p:spPr>
      </p:pic>
      <p:sp>
        <p:nvSpPr>
          <p:cNvPr id="11" name="Выноска-облако 10"/>
          <p:cNvSpPr/>
          <p:nvPr/>
        </p:nvSpPr>
        <p:spPr bwMode="auto">
          <a:xfrm>
            <a:off x="1524000" y="4114800"/>
            <a:ext cx="6858000" cy="2438400"/>
          </a:xfrm>
          <a:prstGeom prst="cloudCallout">
            <a:avLst>
              <a:gd name="adj1" fmla="val 25185"/>
              <a:gd name="adj2" fmla="val -7413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Выноска-облако 9"/>
          <p:cNvSpPr/>
          <p:nvPr/>
        </p:nvSpPr>
        <p:spPr bwMode="auto">
          <a:xfrm>
            <a:off x="533400" y="304800"/>
            <a:ext cx="7543800" cy="1981200"/>
          </a:xfrm>
          <a:prstGeom prst="cloudCallout">
            <a:avLst>
              <a:gd name="adj1" fmla="val -31439"/>
              <a:gd name="adj2" fmla="val 80366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870700" cy="1295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Домашнее задание:       </a:t>
            </a: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§</a:t>
            </a:r>
            <a:r>
              <a:rPr lang="ru-RU" sz="2800" b="1" dirty="0" smtClean="0">
                <a:latin typeface="Arial" charset="0"/>
              </a:rPr>
              <a:t> 13, задача 6 на стр. 76</a:t>
            </a:r>
            <a:endParaRPr lang="el-GR" sz="20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4648200"/>
            <a:ext cx="58674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kern="0" dirty="0">
                <a:solidFill>
                  <a:srgbClr val="7030A0"/>
                </a:solidFill>
                <a:latin typeface="Arial" charset="0"/>
                <a:ea typeface="+mj-ea"/>
                <a:cs typeface="+mj-cs"/>
              </a:rPr>
              <a:t>Творческое задание на желающих:</a:t>
            </a:r>
            <a:r>
              <a:rPr lang="ru-RU" sz="2400" kern="0" dirty="0">
                <a:solidFill>
                  <a:srgbClr val="7030A0"/>
                </a:solidFill>
                <a:latin typeface="Arial" charset="0"/>
                <a:ea typeface="+mj-ea"/>
                <a:cs typeface="+mj-cs"/>
              </a:rPr>
              <a:t> </a:t>
            </a:r>
            <a:br>
              <a:rPr lang="ru-RU" sz="2400" kern="0" dirty="0">
                <a:solidFill>
                  <a:srgbClr val="7030A0"/>
                </a:solidFill>
                <a:latin typeface="Arial" charset="0"/>
                <a:ea typeface="+mj-ea"/>
                <a:cs typeface="+mj-cs"/>
              </a:rPr>
            </a:br>
            <a:r>
              <a:rPr lang="ru-RU" sz="2800" kern="0" dirty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определить плотность </a:t>
            </a:r>
          </a:p>
          <a:p>
            <a:pPr algn="ctr">
              <a:defRPr/>
            </a:pPr>
            <a:r>
              <a:rPr lang="ru-RU" sz="2800" kern="0" dirty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куска мыла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42910" y="1500174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учащиеся смогут: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Описывать, как измерить объем твердого тела и как определить плотность тела неправильной формы.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учащихся смогут: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Понять, что объем вытесненной жидкости равен объему тела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учащиеся смогут: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Знать, что плотность - это отношение массы тела к объему этого тела.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357166"/>
            <a:ext cx="3690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2.ppt-online.org/files2/slide/l/LtRPVaDAdp2GcJ7kT0ieH6N5IXOY1v9n3zoB4rgQK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0"/>
            <a:ext cx="376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57298"/>
          <a:ext cx="8501122" cy="4957064"/>
        </p:xfrm>
        <a:graphic>
          <a:graphicData uri="http://schemas.openxmlformats.org/drawingml/2006/table">
            <a:tbl>
              <a:tblPr/>
              <a:tblGrid>
                <a:gridCol w="4049986"/>
                <a:gridCol w="4451136"/>
              </a:tblGrid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Плотность вещества </a:t>
                      </a:r>
                      <a:r>
                        <a:rPr lang="ru-RU" sz="2800" b="1" dirty="0" err="1">
                          <a:latin typeface="Times New Roman"/>
                          <a:ea typeface="Calibri"/>
                          <a:cs typeface="Times New Roman"/>
                        </a:rPr>
                        <a:t>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The density of matter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Масса тела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Bodymass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Объем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тела 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The volume of the body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Физическая величина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Physicalquantity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Единицы измерения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Units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Инерция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Inertia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мензурка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beaker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Весы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Balance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Предметная лексика и терминология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98476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1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ребусов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Картинки по запросу &quot;ребус плотность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6143636" cy="2185060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&quot;ребус плотность&quot;&quot;"/>
          <p:cNvPicPr>
            <a:picLocks noChangeAspect="1" noChangeArrowheads="1"/>
          </p:cNvPicPr>
          <p:nvPr/>
        </p:nvPicPr>
        <p:blipFill>
          <a:blip r:embed="rId3"/>
          <a:srcRect l="13915" t="54235" b="15794"/>
          <a:stretch>
            <a:fillRect/>
          </a:stretch>
        </p:blipFill>
        <p:spPr bwMode="auto">
          <a:xfrm>
            <a:off x="0" y="3214686"/>
            <a:ext cx="5745140" cy="1643074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&quot;ребус плотность&quot;&quot;"/>
          <p:cNvPicPr>
            <a:picLocks noChangeAspect="1" noChangeArrowheads="1"/>
          </p:cNvPicPr>
          <p:nvPr/>
        </p:nvPicPr>
        <p:blipFill>
          <a:blip r:embed="rId4"/>
          <a:srcRect l="4688" t="52084" r="8593" b="10416"/>
          <a:stretch>
            <a:fillRect/>
          </a:stretch>
        </p:blipFill>
        <p:spPr bwMode="auto">
          <a:xfrm>
            <a:off x="2786050" y="4795962"/>
            <a:ext cx="6357950" cy="20620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1214422"/>
            <a:ext cx="70404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3500438"/>
            <a:ext cx="70404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286388"/>
            <a:ext cx="704040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1857364"/>
            <a:ext cx="224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РАЗУМ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смайлы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2928958" cy="3028694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&quot;верно неверно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33772"/>
            <a:ext cx="4500595" cy="472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-98476"/>
            <a:ext cx="600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2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запутавшихся формул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3116"/>
            <a:ext cx="71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hlinkClick r:id="rId4"/>
              </a:rPr>
              <a:t>https://learningapps.org/480896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500702"/>
            <a:ext cx="5747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Верно     неверно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2000240"/>
            <a:ext cx="219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0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Испытание 3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Комната задач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kach-zadachi-na-plotn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00469" cy="5286388"/>
          </a:xfrm>
          <a:prstGeom prst="rect">
            <a:avLst/>
          </a:prstGeom>
        </p:spPr>
      </p:pic>
      <p:pic>
        <p:nvPicPr>
          <p:cNvPr id="4" name="Picture 6" descr="D:\Моя папка\картинки\рисунки\smail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18034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ю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0"/>
            <a:ext cx="7818207" cy="681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1785926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СМЕКАЛКА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237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задание:        § 13, задача 6 на стр. 76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48</cp:revision>
  <dcterms:created xsi:type="dcterms:W3CDTF">2019-11-20T12:26:58Z</dcterms:created>
  <dcterms:modified xsi:type="dcterms:W3CDTF">2019-11-21T16:30:39Z</dcterms:modified>
</cp:coreProperties>
</file>